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0"/>
  </p:notesMasterIdLst>
  <p:sldIdLst>
    <p:sldId id="261" r:id="rId2"/>
    <p:sldId id="264" r:id="rId3"/>
    <p:sldId id="265" r:id="rId4"/>
    <p:sldId id="269" r:id="rId5"/>
    <p:sldId id="266" r:id="rId6"/>
    <p:sldId id="267" r:id="rId7"/>
    <p:sldId id="270" r:id="rId8"/>
    <p:sldId id="268" r:id="rId9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C1C1C"/>
    <a:srgbClr val="111111"/>
    <a:srgbClr val="2929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1426" y="10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FAB716-E46F-46DF-8A66-92B3D66EE39F}" type="datetimeFigureOut">
              <a:rPr lang="it-IT" smtClean="0"/>
              <a:pPr/>
              <a:t>28/09/2022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B09A30-BA4A-43BC-813E-20A5AAEFFB6C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04400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B09A30-BA4A-43BC-813E-20A5AAEFFB6C}" type="slidenum">
              <a:rPr lang="it-IT" smtClean="0"/>
              <a:pPr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4570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nettore 1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olo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9" name="Sottotitolo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it-IT" smtClean="0"/>
              <a:t>Fare clic per modificare lo stile del sottotitolo dello schema</a:t>
            </a:r>
            <a:endParaRPr kumimoji="0" lang="en-US"/>
          </a:p>
        </p:txBody>
      </p:sp>
      <p:sp>
        <p:nvSpPr>
          <p:cNvPr id="16" name="Segnaposto data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EFFD1-0642-406E-9CE3-497BA4C25495}" type="datetimeFigureOut">
              <a:rPr lang="it-IT" smtClean="0"/>
              <a:pPr/>
              <a:t>28/09/2022</a:t>
            </a:fld>
            <a:endParaRPr lang="it-IT"/>
          </a:p>
        </p:txBody>
      </p:sp>
      <p:sp>
        <p:nvSpPr>
          <p:cNvPr id="2" name="Segnaposto piè di pagina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5" name="Segnaposto numero diapositiva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36DFE093-B110-4571-A8E0-B32F886662B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EFFD1-0642-406E-9CE3-497BA4C25495}" type="datetimeFigureOut">
              <a:rPr lang="it-IT" smtClean="0"/>
              <a:pPr/>
              <a:t>28/09/2022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FE093-B110-4571-A8E0-B32F886662B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EFFD1-0642-406E-9CE3-497BA4C25495}" type="datetimeFigureOut">
              <a:rPr lang="it-IT" smtClean="0"/>
              <a:pPr/>
              <a:t>28/09/2022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FE093-B110-4571-A8E0-B32F886662B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olo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27" name="Segnaposto contenuto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25" name="Segnaposto data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EFFD1-0642-406E-9CE3-497BA4C25495}" type="datetimeFigureOut">
              <a:rPr lang="it-IT" smtClean="0"/>
              <a:pPr/>
              <a:t>28/09/2022</a:t>
            </a:fld>
            <a:endParaRPr lang="it-IT"/>
          </a:p>
        </p:txBody>
      </p:sp>
      <p:sp>
        <p:nvSpPr>
          <p:cNvPr id="19" name="Segnaposto piè di pagina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it-IT"/>
          </a:p>
        </p:txBody>
      </p:sp>
      <p:sp>
        <p:nvSpPr>
          <p:cNvPr id="16" name="Segnaposto numero diapositiva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36DFE093-B110-4571-A8E0-B32F886662B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testazione sezion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nettore 1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egnaposto testo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19" name="Segnaposto data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EFFD1-0642-406E-9CE3-497BA4C25495}" type="datetimeFigureOut">
              <a:rPr lang="it-IT" smtClean="0"/>
              <a:pPr/>
              <a:t>28/09/2022</a:t>
            </a:fld>
            <a:endParaRPr lang="it-IT"/>
          </a:p>
        </p:txBody>
      </p:sp>
      <p:sp>
        <p:nvSpPr>
          <p:cNvPr id="11" name="Segnaposto piè di pagina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6" name="Segnaposto numero diapositiva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FE093-B110-4571-A8E0-B32F886662BA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Titolo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olo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14" name="Segnaposto contenuto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13" name="Segnaposto contenuto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21" name="Segnaposto data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EFFD1-0642-406E-9CE3-497BA4C25495}" type="datetimeFigureOut">
              <a:rPr lang="it-IT" smtClean="0"/>
              <a:pPr/>
              <a:t>28/09/2022</a:t>
            </a:fld>
            <a:endParaRPr lang="it-IT"/>
          </a:p>
        </p:txBody>
      </p:sp>
      <p:sp>
        <p:nvSpPr>
          <p:cNvPr id="10" name="Segnaposto piè di pagina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1" name="Segnaposto numero diapositiva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FE093-B110-4571-A8E0-B32F886662B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olo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13" name="Segnaposto testo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25" name="Segnaposto testo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28" name="Segnaposto contenuto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10" name="Segnaposto data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EFFD1-0642-406E-9CE3-497BA4C25495}" type="datetimeFigureOut">
              <a:rPr lang="it-IT" smtClean="0"/>
              <a:pPr/>
              <a:t>28/09/2022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36DFE093-B110-4571-A8E0-B32F886662BA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11" name="Connettore 1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olo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12" name="Segnaposto data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EFFD1-0642-406E-9CE3-497BA4C25495}" type="datetimeFigureOut">
              <a:rPr lang="it-IT" smtClean="0"/>
              <a:pPr/>
              <a:t>28/09/2022</a:t>
            </a:fld>
            <a:endParaRPr lang="it-IT"/>
          </a:p>
        </p:txBody>
      </p:sp>
      <p:sp>
        <p:nvSpPr>
          <p:cNvPr id="21" name="Segnaposto piè di pagina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FE093-B110-4571-A8E0-B32F886662B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EFFD1-0642-406E-9CE3-497BA4C25495}" type="datetimeFigureOut">
              <a:rPr lang="it-IT" smtClean="0"/>
              <a:pPr/>
              <a:t>28/09/2022</a:t>
            </a:fld>
            <a:endParaRPr lang="it-IT"/>
          </a:p>
        </p:txBody>
      </p:sp>
      <p:sp>
        <p:nvSpPr>
          <p:cNvPr id="24" name="Segnaposto piè di pagina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FE093-B110-4571-A8E0-B32F886662B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nettore 1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olo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26" name="Segnaposto testo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14" name="Segnaposto contenuto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25" name="Segnaposto data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EFFD1-0642-406E-9CE3-497BA4C25495}" type="datetimeFigureOut">
              <a:rPr lang="it-IT" smtClean="0"/>
              <a:pPr/>
              <a:t>28/09/2022</a:t>
            </a:fld>
            <a:endParaRPr lang="it-IT"/>
          </a:p>
        </p:txBody>
      </p:sp>
      <p:sp>
        <p:nvSpPr>
          <p:cNvPr id="29" name="Segnaposto piè di pagina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FE093-B110-4571-A8E0-B32F886662B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egnaposto immagine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it-IT" smtClean="0"/>
              <a:t>Fare clic sull'icona per inserire un'immagine</a:t>
            </a:r>
            <a:endParaRPr kumimoji="0" lang="en-US" dirty="0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EFFD1-0642-406E-9CE3-497BA4C25495}" type="datetimeFigureOut">
              <a:rPr lang="it-IT" smtClean="0"/>
              <a:pPr/>
              <a:t>28/09/2022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1" name="Segnaposto numero diapositiva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FE093-B110-4571-A8E0-B32F886662BA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17" name="Titolo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26" name="Segnaposto testo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nettore 1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Segnaposto testo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  <a:p>
            <a:pPr lvl="1" eaLnBrk="1" latinLnBrk="0" hangingPunct="1"/>
            <a:r>
              <a:rPr kumimoji="0" lang="it-IT" smtClean="0"/>
              <a:t>Secondo livello</a:t>
            </a:r>
          </a:p>
          <a:p>
            <a:pPr lvl="2" eaLnBrk="1" latinLnBrk="0" hangingPunct="1"/>
            <a:r>
              <a:rPr kumimoji="0" lang="it-IT" smtClean="0"/>
              <a:t>Terzo livello</a:t>
            </a:r>
          </a:p>
          <a:p>
            <a:pPr lvl="3" eaLnBrk="1" latinLnBrk="0" hangingPunct="1"/>
            <a:r>
              <a:rPr kumimoji="0" lang="it-IT" smtClean="0"/>
              <a:t>Quarto livello</a:t>
            </a:r>
          </a:p>
          <a:p>
            <a:pPr lvl="4" eaLnBrk="1" latinLnBrk="0" hangingPunct="1"/>
            <a:r>
              <a:rPr kumimoji="0" lang="it-IT" smtClean="0"/>
              <a:t>Quinto livello</a:t>
            </a:r>
            <a:endParaRPr kumimoji="0" lang="en-US"/>
          </a:p>
        </p:txBody>
      </p:sp>
      <p:sp>
        <p:nvSpPr>
          <p:cNvPr id="11" name="Segnaposto data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9AEFFD1-0642-406E-9CE3-497BA4C25495}" type="datetimeFigureOut">
              <a:rPr lang="it-IT" smtClean="0"/>
              <a:pPr/>
              <a:t>28/09/2022</a:t>
            </a:fld>
            <a:endParaRPr lang="it-IT"/>
          </a:p>
        </p:txBody>
      </p:sp>
      <p:sp>
        <p:nvSpPr>
          <p:cNvPr id="28" name="Segnaposto piè di pagina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36DFE093-B110-4571-A8E0-B32F886662BA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10" name="Segnaposto titolo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9" name="Connettore 1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Connettore 1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hyperlink" Target="Terza%20Tappa%20-%20allegato%202%20.docx" TargetMode="External"/><Relationship Id="rId7" Type="http://schemas.openxmlformats.org/officeDocument/2006/relationships/image" Target="../media/image8.jpeg"/><Relationship Id="rId2" Type="http://schemas.openxmlformats.org/officeDocument/2006/relationships/hyperlink" Target="Terza%20Tappa%20-%20allegato%201.docx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hyperlink" Target="Terza%20Tappa%20-%20allegato%203.docx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Terza%20Tappa%20-%20allegato%205.docx" TargetMode="External"/><Relationship Id="rId2" Type="http://schemas.openxmlformats.org/officeDocument/2006/relationships/hyperlink" Target="Terza%20Tappa%20-%20allegato%204.docx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Terza%20Tappa%20-%20allegato%206.docx" TargetMode="Externa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hyperlink" Target="Terza%20Tappa%20-%20allegato%209.docx" TargetMode="External"/><Relationship Id="rId5" Type="http://schemas.openxmlformats.org/officeDocument/2006/relationships/hyperlink" Target="Terza%20Tappa%20-%20allegato%208.docx" TargetMode="External"/><Relationship Id="rId4" Type="http://schemas.openxmlformats.org/officeDocument/2006/relationships/hyperlink" Target="Terza%20Tappa%20-%20allegato%207.docx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Terza%20Tappa%20-%20allegato%2015.docx" TargetMode="External"/><Relationship Id="rId3" Type="http://schemas.openxmlformats.org/officeDocument/2006/relationships/hyperlink" Target="Terza%20Tappa%20-%20allegato%2010.docx" TargetMode="External"/><Relationship Id="rId7" Type="http://schemas.openxmlformats.org/officeDocument/2006/relationships/hyperlink" Target="Terza%20Tappa%20-%20allegato%2014.docx" TargetMode="Externa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hyperlink" Target="Terza%20Tappa%20-%20allegato%2013.docx" TargetMode="External"/><Relationship Id="rId11" Type="http://schemas.openxmlformats.org/officeDocument/2006/relationships/hyperlink" Target="Terza%20Tappa%20-%20allegato%2018.docx" TargetMode="External"/><Relationship Id="rId5" Type="http://schemas.openxmlformats.org/officeDocument/2006/relationships/hyperlink" Target="Terza%20Tappa%20-%20allegato%2012.docx" TargetMode="External"/><Relationship Id="rId10" Type="http://schemas.openxmlformats.org/officeDocument/2006/relationships/hyperlink" Target="Terza%20Tappa%20-%20allegato%2017.docx" TargetMode="External"/><Relationship Id="rId4" Type="http://schemas.openxmlformats.org/officeDocument/2006/relationships/hyperlink" Target="Terza%20Tappa%20-%20allegato%2011.docx" TargetMode="External"/><Relationship Id="rId9" Type="http://schemas.openxmlformats.org/officeDocument/2006/relationships/hyperlink" Target="Terza%20Tappa%20-%20allegato%2016.docx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42844" y="4500570"/>
            <a:ext cx="8858312" cy="1222375"/>
          </a:xfrm>
        </p:spPr>
        <p:txBody>
          <a:bodyPr>
            <a:normAutofit fontScale="90000"/>
          </a:bodyPr>
          <a:lstStyle/>
          <a:p>
            <a:r>
              <a:rPr lang="it-IT" sz="4400" dirty="0" smtClean="0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terza tappa                </a:t>
            </a:r>
            <a:r>
              <a:rPr lang="it-IT" sz="7200" i="1" dirty="0" smtClean="0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sottovoce</a:t>
            </a:r>
            <a:endParaRPr lang="it-IT" sz="7200" i="1" dirty="0">
              <a:solidFill>
                <a:schemeClr val="accent6">
                  <a:lumMod val="75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785786" y="5903893"/>
            <a:ext cx="77152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dirty="0" smtClean="0">
                <a:latin typeface="Calibri" pitchFamily="34" charset="0"/>
                <a:cs typeface="Calibri" pitchFamily="34" charset="0"/>
              </a:rPr>
              <a:t>PERCORSO FORMATIVO PER GRUPPO ADULTI </a:t>
            </a:r>
          </a:p>
          <a:p>
            <a:pPr algn="ctr"/>
            <a:r>
              <a:rPr lang="it-IT" sz="2800" dirty="0" smtClean="0">
                <a:latin typeface="Calibri" pitchFamily="34" charset="0"/>
                <a:cs typeface="Calibri" pitchFamily="34" charset="0"/>
              </a:rPr>
              <a:t>2022-2023</a:t>
            </a:r>
            <a:endParaRPr lang="it-IT" sz="28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099" name="Picture 3" descr="C:\Users\Chiara\Desktop\9788832713350_0_536_0_7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68" y="1071546"/>
            <a:ext cx="5214974" cy="271935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5122" name="Picture 2" descr="Scan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4530" y="214290"/>
            <a:ext cx="2880148" cy="4431600"/>
          </a:xfrm>
          <a:prstGeom prst="rect">
            <a:avLst/>
          </a:prstGeom>
          <a:noFill/>
          <a:ln w="3175" algn="in">
            <a:solidFill>
              <a:srgbClr val="0000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 txBox="1">
            <a:spLocks/>
          </p:cNvSpPr>
          <p:nvPr/>
        </p:nvSpPr>
        <p:spPr>
          <a:xfrm>
            <a:off x="500034" y="-24"/>
            <a:ext cx="8229600" cy="101122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Calibri" pitchFamily="34" charset="0"/>
                <a:ea typeface="+mj-ea"/>
                <a:cs typeface="Calibri" pitchFamily="34" charset="0"/>
              </a:rPr>
              <a:t>INTRODUZIONE</a:t>
            </a:r>
            <a:endParaRPr kumimoji="0" lang="it-IT" sz="4000" b="0" i="0" u="none" strike="noStrike" kern="1200" cap="all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Calibri" pitchFamily="34" charset="0"/>
              <a:ea typeface="+mj-ea"/>
              <a:cs typeface="Calibri" pitchFamily="34" charset="0"/>
            </a:endParaRPr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285720" y="700801"/>
            <a:ext cx="8501122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Seduti lassù, tra amici, in una splendida giornata di sole, il cuore è sereno; i lavori nei campi, la pesca e la frenesia del mercato e della città sono lontani. C'è tempo per gioire, per chiacchierare e ascoltare e mentre domande, sogni e dubbi si intrecciano, ecco che i discepoli, estasiati dal carisma di quell'amico, sentono la necessità di scoprire da dove Egli tragga forza e ispirazione. Perché il suo volto è così raggiante, perché la sua voce così sicura e le sue parole così vere? Com'è quel Dio tanto vicino agli uomini che va raccontando? Signore, insegnaci il segreto per essere come te, insegnaci a brillare, insegnaci la strada sicura, ad avere un passo che non inciampi, svelaci questo Dio che ci guarda, ci ri-guarda, insegnaci a pregare..</a:t>
            </a:r>
            <a:endParaRPr kumimoji="0" lang="it-IT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ttangolo 5"/>
          <p:cNvSpPr/>
          <p:nvPr/>
        </p:nvSpPr>
        <p:spPr>
          <a:xfrm>
            <a:off x="4929190" y="3041595"/>
            <a:ext cx="4572000" cy="381642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it-IT" sz="11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Quando facciamo esperienza del nostro fallimento,</a:t>
            </a:r>
            <a:endParaRPr lang="it-IT" sz="1100" dirty="0" smtClean="0">
              <a:latin typeface="Calibri" pitchFamily="34" charset="0"/>
              <a:cs typeface="Calibri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sz="1100" b="1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ricordaci che tu sei Padre</a:t>
            </a:r>
            <a:r>
              <a:rPr lang="it-IT" sz="11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.</a:t>
            </a:r>
            <a:endParaRPr lang="it-IT" sz="1100" dirty="0" smtClean="0">
              <a:latin typeface="Calibri" pitchFamily="34" charset="0"/>
              <a:cs typeface="Calibri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sz="11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Quando il dolore bussa alla porta della vita,</a:t>
            </a:r>
            <a:endParaRPr lang="it-IT" sz="1100" dirty="0" smtClean="0">
              <a:latin typeface="Calibri" pitchFamily="34" charset="0"/>
              <a:cs typeface="Calibri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sz="1100" b="1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ricordaci che tu sei Padre.</a:t>
            </a:r>
            <a:endParaRPr lang="it-IT" sz="1100" dirty="0" smtClean="0">
              <a:latin typeface="Calibri" pitchFamily="34" charset="0"/>
              <a:cs typeface="Calibri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sz="11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Quando non sappiamo più chi siamo </a:t>
            </a:r>
            <a:endParaRPr lang="it-IT" sz="1100" dirty="0" smtClean="0">
              <a:latin typeface="Calibri" pitchFamily="34" charset="0"/>
              <a:cs typeface="Calibri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sz="11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e dove stiamo andando,</a:t>
            </a:r>
            <a:endParaRPr lang="it-IT" sz="1100" dirty="0" smtClean="0">
              <a:latin typeface="Calibri" pitchFamily="34" charset="0"/>
              <a:cs typeface="Calibri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sz="1100" b="1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ricordaci che tu sei Padre</a:t>
            </a:r>
            <a:r>
              <a:rPr lang="it-IT" sz="11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.</a:t>
            </a:r>
            <a:endParaRPr lang="it-IT" sz="1100" dirty="0" smtClean="0">
              <a:latin typeface="Calibri" pitchFamily="34" charset="0"/>
              <a:cs typeface="Calibri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sz="11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Quando gli amori deludono e le amicizie finiscono,</a:t>
            </a:r>
            <a:endParaRPr lang="it-IT" sz="1100" dirty="0" smtClean="0">
              <a:latin typeface="Calibri" pitchFamily="34" charset="0"/>
              <a:cs typeface="Calibri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sz="1100" b="1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ricordaci che tu sei Padre</a:t>
            </a:r>
            <a:r>
              <a:rPr lang="it-IT" sz="11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.</a:t>
            </a:r>
            <a:endParaRPr lang="it-IT" sz="1100" dirty="0" smtClean="0">
              <a:latin typeface="Calibri" pitchFamily="34" charset="0"/>
              <a:cs typeface="Calibri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sz="11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Ma anche quando siamo travolti dalla bellezza della vita,</a:t>
            </a:r>
            <a:endParaRPr lang="it-IT" sz="1100" dirty="0" smtClean="0">
              <a:latin typeface="Calibri" pitchFamily="34" charset="0"/>
              <a:cs typeface="Calibri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sz="1100" b="1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ricordaci che tu sei Padre.</a:t>
            </a:r>
            <a:endParaRPr lang="it-IT" sz="1100" dirty="0" smtClean="0">
              <a:latin typeface="Calibri" pitchFamily="34" charset="0"/>
              <a:cs typeface="Calibri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sz="11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Quando i nostri sogni cominciano </a:t>
            </a:r>
            <a:endParaRPr lang="it-IT" sz="1100" dirty="0" smtClean="0">
              <a:latin typeface="Calibri" pitchFamily="34" charset="0"/>
              <a:cs typeface="Calibri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sz="11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a costruire la nostra realtà,</a:t>
            </a:r>
            <a:endParaRPr lang="it-IT" sz="1100" dirty="0" smtClean="0">
              <a:latin typeface="Calibri" pitchFamily="34" charset="0"/>
              <a:cs typeface="Calibri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sz="1100" b="1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ricordaci che tu sei Padre.</a:t>
            </a:r>
            <a:endParaRPr lang="it-IT" sz="1100" dirty="0" smtClean="0">
              <a:latin typeface="Calibri" pitchFamily="34" charset="0"/>
              <a:cs typeface="Calibri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sz="11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Quando finalmente ci sentiamo a casa </a:t>
            </a:r>
            <a:endParaRPr lang="it-IT" sz="1100" dirty="0" smtClean="0">
              <a:latin typeface="Calibri" pitchFamily="34" charset="0"/>
              <a:cs typeface="Calibri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sz="11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nel cuore di qualcuno,</a:t>
            </a:r>
            <a:endParaRPr lang="it-IT" sz="1100" dirty="0" smtClean="0">
              <a:latin typeface="Calibri" pitchFamily="34" charset="0"/>
              <a:cs typeface="Calibri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sz="1100" b="1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ricordaci che tu sei Padre.</a:t>
            </a:r>
            <a:endParaRPr lang="it-IT" sz="1100" dirty="0" smtClean="0">
              <a:latin typeface="Calibri" pitchFamily="34" charset="0"/>
              <a:cs typeface="Calibri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sz="11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Aiutaci a non dimenticare mai che tu sei Padre:</a:t>
            </a:r>
            <a:endParaRPr lang="it-IT" sz="1100" dirty="0" smtClean="0">
              <a:latin typeface="Calibri" pitchFamily="34" charset="0"/>
              <a:cs typeface="Calibri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sz="1100" i="1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nella gioia e nel dolore, nella salute e nella malattia.</a:t>
            </a:r>
            <a:endParaRPr lang="it-IT" sz="1100" dirty="0" smtClean="0">
              <a:latin typeface="Calibri" pitchFamily="34" charset="0"/>
              <a:cs typeface="Calibri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sz="11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E aiutaci a sussurrare sottovoce e senza presunzione,</a:t>
            </a:r>
            <a:endParaRPr lang="it-IT" sz="1100" dirty="0" smtClean="0">
              <a:latin typeface="Calibri" pitchFamily="34" charset="0"/>
              <a:cs typeface="Calibri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sz="11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a ogni carne che vive in questo mondo, </a:t>
            </a:r>
            <a:endParaRPr lang="it-IT" sz="1100" dirty="0" smtClean="0">
              <a:latin typeface="Calibri" pitchFamily="34" charset="0"/>
              <a:cs typeface="Calibri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sz="1100" b="1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che tu sei Padre.</a:t>
            </a:r>
            <a:endParaRPr lang="it-IT" sz="11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6146" name="Picture 2" descr="Il Padre Nostr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3357562"/>
            <a:ext cx="4500594" cy="32495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 txBox="1">
            <a:spLocks/>
          </p:cNvSpPr>
          <p:nvPr/>
        </p:nvSpPr>
        <p:spPr>
          <a:xfrm>
            <a:off x="414366" y="-24"/>
            <a:ext cx="8229600" cy="101122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Calibri" pitchFamily="34" charset="0"/>
                <a:ea typeface="+mj-ea"/>
                <a:cs typeface="Calibri" pitchFamily="34" charset="0"/>
              </a:rPr>
              <a:t>La vita si racconta</a:t>
            </a:r>
            <a:endParaRPr kumimoji="0" lang="it-IT" sz="4000" b="0" i="0" u="none" strike="noStrike" kern="1200" cap="all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Calibri" pitchFamily="34" charset="0"/>
              <a:ea typeface="+mj-ea"/>
              <a:cs typeface="Calibri" pitchFamily="34" charset="0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928662" y="1476453"/>
            <a:ext cx="71438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latin typeface="Calibri" pitchFamily="34" charset="0"/>
                <a:cs typeface="Calibri" pitchFamily="34" charset="0"/>
              </a:rPr>
              <a:t>NEL TACCUINO: </a:t>
            </a:r>
            <a:r>
              <a:rPr lang="it-IT" i="1" dirty="0" smtClean="0">
                <a:latin typeface="Calibri" pitchFamily="34" charset="0"/>
                <a:cs typeface="Calibri" pitchFamily="34" charset="0"/>
              </a:rPr>
              <a:t>Eseguire un sottovoce</a:t>
            </a:r>
          </a:p>
          <a:p>
            <a:r>
              <a:rPr lang="it-IT" dirty="0" smtClean="0">
                <a:latin typeface="Calibri" pitchFamily="34" charset="0"/>
                <a:cs typeface="Calibri" pitchFamily="34" charset="0"/>
              </a:rPr>
              <a:t>(</a:t>
            </a:r>
            <a:r>
              <a:rPr lang="it-IT" dirty="0" smtClean="0">
                <a:latin typeface="Calibri" pitchFamily="34" charset="0"/>
                <a:cs typeface="Calibri" pitchFamily="34" charset="0"/>
                <a:hlinkClick r:id="rId2" action="ppaction://hlinkfile"/>
              </a:rPr>
              <a:t>Allegato 1</a:t>
            </a:r>
            <a:r>
              <a:rPr lang="it-IT" dirty="0" smtClean="0">
                <a:latin typeface="Calibri" pitchFamily="34" charset="0"/>
                <a:cs typeface="Calibri" pitchFamily="34" charset="0"/>
              </a:rPr>
              <a:t>)</a:t>
            </a:r>
          </a:p>
          <a:p>
            <a:endParaRPr lang="it-IT" i="1" dirty="0" smtClean="0">
              <a:latin typeface="Calibri" pitchFamily="34" charset="0"/>
              <a:cs typeface="Calibri" pitchFamily="34" charset="0"/>
            </a:endParaRPr>
          </a:p>
          <a:p>
            <a:endParaRPr lang="it-IT" i="1" dirty="0" smtClean="0">
              <a:latin typeface="Calibri" pitchFamily="34" charset="0"/>
              <a:cs typeface="Calibri" pitchFamily="34" charset="0"/>
            </a:endParaRPr>
          </a:p>
          <a:p>
            <a:endParaRPr lang="it-IT" i="1" dirty="0" smtClean="0">
              <a:latin typeface="Calibri" pitchFamily="34" charset="0"/>
              <a:cs typeface="Calibri" pitchFamily="34" charset="0"/>
            </a:endParaRPr>
          </a:p>
          <a:p>
            <a:endParaRPr lang="it-IT" i="1" dirty="0" smtClean="0">
              <a:latin typeface="Calibri" pitchFamily="34" charset="0"/>
              <a:cs typeface="Calibri" pitchFamily="34" charset="0"/>
            </a:endParaRPr>
          </a:p>
          <a:p>
            <a:r>
              <a:rPr lang="it-IT" dirty="0" smtClean="0">
                <a:latin typeface="Calibri" pitchFamily="34" charset="0"/>
                <a:cs typeface="Calibri" pitchFamily="34" charset="0"/>
              </a:rPr>
              <a:t>IN GIOCO: </a:t>
            </a:r>
            <a:r>
              <a:rPr lang="it-IT" i="1" dirty="0" smtClean="0">
                <a:latin typeface="Calibri" pitchFamily="34" charset="0"/>
                <a:cs typeface="Calibri" pitchFamily="34" charset="0"/>
              </a:rPr>
              <a:t>Riconosci la voce</a:t>
            </a:r>
          </a:p>
          <a:p>
            <a:r>
              <a:rPr lang="it-IT" dirty="0" smtClean="0">
                <a:latin typeface="Calibri" pitchFamily="34" charset="0"/>
                <a:cs typeface="Calibri" pitchFamily="34" charset="0"/>
              </a:rPr>
              <a:t>(</a:t>
            </a:r>
            <a:r>
              <a:rPr lang="it-IT" dirty="0" smtClean="0">
                <a:latin typeface="Calibri" pitchFamily="34" charset="0"/>
                <a:cs typeface="Calibri" pitchFamily="34" charset="0"/>
                <a:hlinkClick r:id="rId3" action="ppaction://hlinkfile"/>
              </a:rPr>
              <a:t>Allegato 2</a:t>
            </a:r>
            <a:r>
              <a:rPr lang="it-IT" dirty="0" smtClean="0">
                <a:latin typeface="Calibri" pitchFamily="34" charset="0"/>
                <a:cs typeface="Calibri" pitchFamily="34" charset="0"/>
              </a:rPr>
              <a:t>)</a:t>
            </a:r>
          </a:p>
          <a:p>
            <a:endParaRPr lang="it-IT" i="1" dirty="0" smtClean="0">
              <a:latin typeface="Calibri" pitchFamily="34" charset="0"/>
              <a:cs typeface="Calibri" pitchFamily="34" charset="0"/>
            </a:endParaRPr>
          </a:p>
          <a:p>
            <a:endParaRPr lang="it-IT" i="1" dirty="0" smtClean="0">
              <a:latin typeface="Calibri" pitchFamily="34" charset="0"/>
              <a:cs typeface="Calibri" pitchFamily="34" charset="0"/>
            </a:endParaRPr>
          </a:p>
          <a:p>
            <a:endParaRPr lang="it-IT" i="1" dirty="0" smtClean="0">
              <a:latin typeface="Calibri" pitchFamily="34" charset="0"/>
              <a:cs typeface="Calibri" pitchFamily="34" charset="0"/>
            </a:endParaRPr>
          </a:p>
          <a:p>
            <a:endParaRPr lang="it-IT" i="1" dirty="0" smtClean="0">
              <a:latin typeface="Calibri" pitchFamily="34" charset="0"/>
              <a:cs typeface="Calibri" pitchFamily="34" charset="0"/>
            </a:endParaRPr>
          </a:p>
          <a:p>
            <a:r>
              <a:rPr lang="it-IT" dirty="0" smtClean="0">
                <a:latin typeface="Calibri" pitchFamily="34" charset="0"/>
                <a:cs typeface="Calibri" pitchFamily="34" charset="0"/>
              </a:rPr>
              <a:t>ALLO SPECCHIO: </a:t>
            </a:r>
            <a:r>
              <a:rPr lang="it-IT" i="1" dirty="0" smtClean="0">
                <a:latin typeface="Calibri" pitchFamily="34" charset="0"/>
                <a:cs typeface="Calibri" pitchFamily="34" charset="0"/>
              </a:rPr>
              <a:t>Il silenzio è cosa viva</a:t>
            </a:r>
          </a:p>
          <a:p>
            <a:r>
              <a:rPr lang="it-IT" dirty="0" smtClean="0">
                <a:latin typeface="Calibri" pitchFamily="34" charset="0"/>
                <a:cs typeface="Calibri" pitchFamily="34" charset="0"/>
              </a:rPr>
              <a:t>(</a:t>
            </a:r>
            <a:r>
              <a:rPr lang="it-IT" dirty="0" smtClean="0">
                <a:latin typeface="Calibri" pitchFamily="34" charset="0"/>
                <a:cs typeface="Calibri" pitchFamily="34" charset="0"/>
                <a:hlinkClick r:id="rId4" action="ppaction://hlinkfile"/>
              </a:rPr>
              <a:t>Allegato 3</a:t>
            </a:r>
            <a:r>
              <a:rPr lang="it-IT" dirty="0" smtClean="0">
                <a:latin typeface="Calibri" pitchFamily="34" charset="0"/>
                <a:cs typeface="Calibri" pitchFamily="34" charset="0"/>
              </a:rPr>
              <a:t>)</a:t>
            </a:r>
          </a:p>
          <a:p>
            <a:endParaRPr lang="it-IT" dirty="0" smtClean="0">
              <a:latin typeface="Calibri" pitchFamily="34" charset="0"/>
              <a:cs typeface="Calibri" pitchFamily="34" charset="0"/>
            </a:endParaRPr>
          </a:p>
          <a:p>
            <a:endParaRPr lang="it-IT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122" name="Picture 2" descr="gioba.it – Sorrisi e pensieri evangelici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29190" y="2355207"/>
            <a:ext cx="3867162" cy="3216933"/>
          </a:xfrm>
          <a:prstGeom prst="rect">
            <a:avLst/>
          </a:prstGeom>
          <a:noFill/>
        </p:spPr>
      </p:pic>
      <p:pic>
        <p:nvPicPr>
          <p:cNvPr id="6146" name="Picture 2" descr="Ecco perché immergersi nella natura fa bene a corpo e mente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500297" y="5143512"/>
            <a:ext cx="2214579" cy="1333481"/>
          </a:xfrm>
          <a:prstGeom prst="rect">
            <a:avLst/>
          </a:prstGeom>
          <a:noFill/>
        </p:spPr>
      </p:pic>
      <p:pic>
        <p:nvPicPr>
          <p:cNvPr id="6148" name="Picture 4" descr="Un uomo scrive su un taccuino e accanto a un salvadanaio | Foto Premium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71736" y="1785926"/>
            <a:ext cx="2101950" cy="1400181"/>
          </a:xfrm>
          <a:prstGeom prst="rect">
            <a:avLst/>
          </a:prstGeom>
          <a:noFill/>
        </p:spPr>
      </p:pic>
      <p:pic>
        <p:nvPicPr>
          <p:cNvPr id="6150" name="Picture 6" descr="Conversando con mis amigos evangélicos sobre el papado (Parte II) -  Apologetica Catolica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500298" y="3500438"/>
            <a:ext cx="2214578" cy="12858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 txBox="1">
            <a:spLocks/>
          </p:cNvSpPr>
          <p:nvPr/>
        </p:nvSpPr>
        <p:spPr>
          <a:xfrm>
            <a:off x="357158" y="-24"/>
            <a:ext cx="8229600" cy="101122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Calibri" pitchFamily="34" charset="0"/>
                <a:ea typeface="+mj-ea"/>
                <a:cs typeface="Calibri" pitchFamily="34" charset="0"/>
              </a:rPr>
              <a:t>La parola illumina</a:t>
            </a:r>
            <a:endParaRPr kumimoji="0" lang="it-IT" sz="4000" b="0" i="0" u="none" strike="noStrike" kern="1200" cap="all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Calibri" pitchFamily="34" charset="0"/>
              <a:ea typeface="+mj-ea"/>
              <a:cs typeface="Calibri" pitchFamily="34" charset="0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857224" y="642918"/>
            <a:ext cx="7143800" cy="670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dirty="0" smtClean="0">
                <a:latin typeface="Calibri" pitchFamily="34" charset="0"/>
                <a:cs typeface="Calibri" pitchFamily="34" charset="0"/>
              </a:rPr>
              <a:t>E quando pregate, non siate simili agli ipocriti che, nelle sinagoghe e negli angoli delle piazze, amano pregare stando ritti, per essere visti dalla gente. In verità io vi dico: hanno già ricevuto la loro ricompensa.  Invece, quando tu  preghi, entra nella tua camera, chiudi la porta, e prega il Padre tuo, che è nel segreto; e il Padre tuo, che vede nel segreto, ti ricompenserà. Pregando, non sprecate parole come i pagani: essi  credono di venire ascoltati a forza di parole.  Non siate dunque come loro, perché il Padre vostro sa di quali cose avete bisogno ancor prima che gliele chiediate. </a:t>
            </a:r>
          </a:p>
          <a:p>
            <a:r>
              <a:rPr lang="it-IT" dirty="0" smtClean="0">
                <a:latin typeface="Calibri" pitchFamily="34" charset="0"/>
                <a:cs typeface="Calibri" pitchFamily="34" charset="0"/>
              </a:rPr>
              <a:t>Voi dunque pregate così:</a:t>
            </a:r>
            <a:br>
              <a:rPr lang="it-IT" dirty="0" smtClean="0">
                <a:latin typeface="Calibri" pitchFamily="34" charset="0"/>
                <a:cs typeface="Calibri" pitchFamily="34" charset="0"/>
              </a:rPr>
            </a:br>
            <a:r>
              <a:rPr lang="it-IT" i="1" dirty="0" smtClean="0">
                <a:latin typeface="Calibri" pitchFamily="34" charset="0"/>
                <a:cs typeface="Calibri" pitchFamily="34" charset="0"/>
              </a:rPr>
              <a:t>Padre nostro che sei nei cieli,</a:t>
            </a:r>
            <a:br>
              <a:rPr lang="it-IT" i="1" dirty="0" smtClean="0">
                <a:latin typeface="Calibri" pitchFamily="34" charset="0"/>
                <a:cs typeface="Calibri" pitchFamily="34" charset="0"/>
              </a:rPr>
            </a:br>
            <a:r>
              <a:rPr lang="it-IT" i="1" dirty="0" smtClean="0">
                <a:latin typeface="Calibri" pitchFamily="34" charset="0"/>
                <a:cs typeface="Calibri" pitchFamily="34" charset="0"/>
              </a:rPr>
              <a:t>sia santificato il tuo nome;</a:t>
            </a:r>
            <a:br>
              <a:rPr lang="it-IT" i="1" dirty="0" smtClean="0">
                <a:latin typeface="Calibri" pitchFamily="34" charset="0"/>
                <a:cs typeface="Calibri" pitchFamily="34" charset="0"/>
              </a:rPr>
            </a:br>
            <a:r>
              <a:rPr lang="it-IT" i="1" dirty="0" smtClean="0">
                <a:latin typeface="Calibri" pitchFamily="34" charset="0"/>
                <a:cs typeface="Calibri" pitchFamily="34" charset="0"/>
              </a:rPr>
              <a:t> venga il tuo regno;</a:t>
            </a:r>
            <a:br>
              <a:rPr lang="it-IT" i="1" dirty="0" smtClean="0">
                <a:latin typeface="Calibri" pitchFamily="34" charset="0"/>
                <a:cs typeface="Calibri" pitchFamily="34" charset="0"/>
              </a:rPr>
            </a:br>
            <a:r>
              <a:rPr lang="it-IT" i="1" dirty="0" smtClean="0">
                <a:latin typeface="Calibri" pitchFamily="34" charset="0"/>
                <a:cs typeface="Calibri" pitchFamily="34" charset="0"/>
              </a:rPr>
              <a:t>sia fatta la tua volontà,</a:t>
            </a:r>
            <a:br>
              <a:rPr lang="it-IT" i="1" dirty="0" smtClean="0">
                <a:latin typeface="Calibri" pitchFamily="34" charset="0"/>
                <a:cs typeface="Calibri" pitchFamily="34" charset="0"/>
              </a:rPr>
            </a:br>
            <a:r>
              <a:rPr lang="it-IT" i="1" dirty="0" smtClean="0">
                <a:latin typeface="Calibri" pitchFamily="34" charset="0"/>
                <a:cs typeface="Calibri" pitchFamily="34" charset="0"/>
              </a:rPr>
              <a:t>come in cielo così in terra.</a:t>
            </a:r>
            <a:br>
              <a:rPr lang="it-IT" i="1" dirty="0" smtClean="0">
                <a:latin typeface="Calibri" pitchFamily="34" charset="0"/>
                <a:cs typeface="Calibri" pitchFamily="34" charset="0"/>
              </a:rPr>
            </a:br>
            <a:r>
              <a:rPr lang="it-IT" i="1" dirty="0" smtClean="0">
                <a:latin typeface="Calibri" pitchFamily="34" charset="0"/>
                <a:cs typeface="Calibri" pitchFamily="34" charset="0"/>
              </a:rPr>
              <a:t>Dacci oggi il nostro pane quotidiano,</a:t>
            </a:r>
            <a:br>
              <a:rPr lang="it-IT" i="1" dirty="0" smtClean="0">
                <a:latin typeface="Calibri" pitchFamily="34" charset="0"/>
                <a:cs typeface="Calibri" pitchFamily="34" charset="0"/>
              </a:rPr>
            </a:br>
            <a:r>
              <a:rPr lang="it-IT" i="1" dirty="0" smtClean="0">
                <a:latin typeface="Calibri" pitchFamily="34" charset="0"/>
                <a:cs typeface="Calibri" pitchFamily="34" charset="0"/>
              </a:rPr>
              <a:t>e rimetti a noi i nostri debiti</a:t>
            </a:r>
            <a:br>
              <a:rPr lang="it-IT" i="1" dirty="0" smtClean="0">
                <a:latin typeface="Calibri" pitchFamily="34" charset="0"/>
                <a:cs typeface="Calibri" pitchFamily="34" charset="0"/>
              </a:rPr>
            </a:br>
            <a:r>
              <a:rPr lang="it-IT" i="1" dirty="0" smtClean="0">
                <a:latin typeface="Calibri" pitchFamily="34" charset="0"/>
                <a:cs typeface="Calibri" pitchFamily="34" charset="0"/>
              </a:rPr>
              <a:t>come anche noi li rimettiamo ai nostri debitori,</a:t>
            </a:r>
            <a:br>
              <a:rPr lang="it-IT" i="1" dirty="0" smtClean="0">
                <a:latin typeface="Calibri" pitchFamily="34" charset="0"/>
                <a:cs typeface="Calibri" pitchFamily="34" charset="0"/>
              </a:rPr>
            </a:br>
            <a:r>
              <a:rPr lang="it-IT" i="1" dirty="0" smtClean="0">
                <a:latin typeface="Calibri" pitchFamily="34" charset="0"/>
                <a:cs typeface="Calibri" pitchFamily="34" charset="0"/>
              </a:rPr>
              <a:t>e non abbandonarci alla tentazione,</a:t>
            </a:r>
            <a:br>
              <a:rPr lang="it-IT" i="1" dirty="0" smtClean="0">
                <a:latin typeface="Calibri" pitchFamily="34" charset="0"/>
                <a:cs typeface="Calibri" pitchFamily="34" charset="0"/>
              </a:rPr>
            </a:br>
            <a:r>
              <a:rPr lang="it-IT" i="1" dirty="0" smtClean="0">
                <a:latin typeface="Calibri" pitchFamily="34" charset="0"/>
                <a:cs typeface="Calibri" pitchFamily="34" charset="0"/>
              </a:rPr>
              <a:t>ma liberaci dal male.</a:t>
            </a:r>
          </a:p>
          <a:p>
            <a:pPr algn="just"/>
            <a:r>
              <a:rPr lang="it-IT" dirty="0" smtClean="0">
                <a:latin typeface="Calibri" pitchFamily="34" charset="0"/>
                <a:cs typeface="Calibri" pitchFamily="34" charset="0"/>
              </a:rPr>
              <a:t>Se voi infatti perdonerete agli altri le loro colpe, il Padre vostro celeste perdonerà anche a voi;  ma se voi non perdonerete agli altri, neppure il Padre vostro perdonerà le vostre colpe.                                           Mt. 6, 5-15</a:t>
            </a:r>
          </a:p>
          <a:p>
            <a:endParaRPr lang="it-IT" dirty="0" smtClean="0">
              <a:latin typeface="Calibri" pitchFamily="34" charset="0"/>
              <a:cs typeface="Calibri" pitchFamily="34" charset="0"/>
            </a:endParaRPr>
          </a:p>
          <a:p>
            <a:endParaRPr lang="it-IT" sz="16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098" name="Picture 2" descr="La Parola: L'Amore del Signore non ci abbandona mai. - Cronaca &amp; Legalità  New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86446" y="3357562"/>
            <a:ext cx="2928958" cy="194689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 txBox="1">
            <a:spLocks/>
          </p:cNvSpPr>
          <p:nvPr/>
        </p:nvSpPr>
        <p:spPr>
          <a:xfrm>
            <a:off x="357158" y="-24"/>
            <a:ext cx="8229600" cy="101122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Calibri" pitchFamily="34" charset="0"/>
                <a:ea typeface="+mj-ea"/>
                <a:cs typeface="Calibri" pitchFamily="34" charset="0"/>
              </a:rPr>
              <a:t>La parola illumina</a:t>
            </a:r>
            <a:endParaRPr kumimoji="0" lang="it-IT" sz="4000" b="0" i="0" u="none" strike="noStrike" kern="1200" cap="all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Calibri" pitchFamily="34" charset="0"/>
              <a:ea typeface="+mj-ea"/>
              <a:cs typeface="Calibri" pitchFamily="34" charset="0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571472" y="785794"/>
            <a:ext cx="7286676" cy="7294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dirty="0" smtClean="0">
              <a:latin typeface="Calibri" pitchFamily="34" charset="0"/>
              <a:cs typeface="Calibri" pitchFamily="34" charset="0"/>
            </a:endParaRPr>
          </a:p>
          <a:p>
            <a:endParaRPr lang="it-IT" dirty="0" smtClean="0">
              <a:latin typeface="Calibri" pitchFamily="34" charset="0"/>
              <a:cs typeface="Calibri" pitchFamily="34" charset="0"/>
            </a:endParaRPr>
          </a:p>
          <a:p>
            <a:endParaRPr lang="it-IT" dirty="0" smtClean="0">
              <a:latin typeface="Calibri" pitchFamily="34" charset="0"/>
              <a:cs typeface="Calibri" pitchFamily="34" charset="0"/>
            </a:endParaRPr>
          </a:p>
          <a:p>
            <a:r>
              <a:rPr lang="it-IT" dirty="0" smtClean="0">
                <a:latin typeface="Calibri" pitchFamily="34" charset="0"/>
                <a:cs typeface="Calibri" pitchFamily="34" charset="0"/>
              </a:rPr>
              <a:t>COSA DICE LA PAROLA ALLA MIA VITA</a:t>
            </a:r>
          </a:p>
          <a:p>
            <a:r>
              <a:rPr lang="it-IT" dirty="0" smtClean="0">
                <a:latin typeface="Calibri" pitchFamily="34" charset="0"/>
                <a:cs typeface="Calibri" pitchFamily="34" charset="0"/>
              </a:rPr>
              <a:t>Commenti al Vangelo (</a:t>
            </a:r>
            <a:r>
              <a:rPr lang="it-IT" dirty="0" smtClean="0">
                <a:latin typeface="Calibri" pitchFamily="34" charset="0"/>
                <a:cs typeface="Calibri" pitchFamily="34" charset="0"/>
                <a:hlinkClick r:id="rId2" action="ppaction://hlinkfile"/>
              </a:rPr>
              <a:t>Allegato 4 </a:t>
            </a:r>
            <a:r>
              <a:rPr lang="it-IT" dirty="0" smtClean="0">
                <a:latin typeface="Calibri" pitchFamily="34" charset="0"/>
                <a:cs typeface="Calibri" pitchFamily="34" charset="0"/>
              </a:rPr>
              <a:t>)</a:t>
            </a:r>
            <a:endParaRPr lang="it-IT" i="1" dirty="0" smtClean="0">
              <a:latin typeface="Calibri" pitchFamily="34" charset="0"/>
              <a:cs typeface="Calibri" pitchFamily="34" charset="0"/>
            </a:endParaRPr>
          </a:p>
          <a:p>
            <a:endParaRPr lang="it-IT" i="1" dirty="0" smtClean="0">
              <a:latin typeface="Calibri" pitchFamily="34" charset="0"/>
              <a:cs typeface="Calibri" pitchFamily="34" charset="0"/>
            </a:endParaRPr>
          </a:p>
          <a:p>
            <a:r>
              <a:rPr lang="it-IT" dirty="0" smtClean="0">
                <a:latin typeface="Calibri" pitchFamily="34" charset="0"/>
                <a:cs typeface="Calibri" pitchFamily="34" charset="0"/>
              </a:rPr>
              <a:t>COSA DICE LA PAROLA DELLA MIA VITA </a:t>
            </a:r>
          </a:p>
          <a:p>
            <a:r>
              <a:rPr lang="it-IT" dirty="0" smtClean="0">
                <a:latin typeface="Calibri" pitchFamily="34" charset="0"/>
                <a:cs typeface="Calibri" pitchFamily="34" charset="0"/>
              </a:rPr>
              <a:t>Spunti di riflessione sul Vangelo (</a:t>
            </a:r>
            <a:r>
              <a:rPr lang="it-IT" dirty="0" smtClean="0">
                <a:latin typeface="Calibri" pitchFamily="34" charset="0"/>
                <a:cs typeface="Calibri" pitchFamily="34" charset="0"/>
                <a:hlinkClick r:id="rId3" action="ppaction://hlinkfile"/>
              </a:rPr>
              <a:t>Allegato  5</a:t>
            </a:r>
            <a:r>
              <a:rPr lang="it-IT" dirty="0" smtClean="0">
                <a:latin typeface="Calibri" pitchFamily="34" charset="0"/>
                <a:cs typeface="Calibri" pitchFamily="34" charset="0"/>
              </a:rPr>
              <a:t>)</a:t>
            </a:r>
            <a:endParaRPr lang="it-IT" i="1" dirty="0" smtClean="0">
              <a:latin typeface="Calibri" pitchFamily="34" charset="0"/>
              <a:cs typeface="Calibri" pitchFamily="34" charset="0"/>
            </a:endParaRPr>
          </a:p>
          <a:p>
            <a:endParaRPr lang="it-IT" i="1" dirty="0" smtClean="0">
              <a:latin typeface="Calibri" pitchFamily="34" charset="0"/>
              <a:cs typeface="Calibri" pitchFamily="34" charset="0"/>
            </a:endParaRPr>
          </a:p>
          <a:p>
            <a:r>
              <a:rPr lang="it-IT" dirty="0" smtClean="0">
                <a:latin typeface="Calibri" pitchFamily="34" charset="0"/>
                <a:cs typeface="Calibri" pitchFamily="34" charset="0"/>
              </a:rPr>
              <a:t>COSA DICE LA PAROLA DELLA NOSTRA VITA</a:t>
            </a:r>
          </a:p>
          <a:p>
            <a:pPr algn="just"/>
            <a:r>
              <a:rPr lang="it-IT" dirty="0" smtClean="0"/>
              <a:t>Alla luce della Parola, nella misura in cui scopriamo che le nostre esistenze sono abitate da Dio siamo invitati a </a:t>
            </a:r>
            <a:r>
              <a:rPr lang="it-IT" b="1" dirty="0" smtClean="0"/>
              <a:t>prendere la parola sulla nostra </a:t>
            </a:r>
            <a:r>
              <a:rPr lang="it-IT" b="1" dirty="0" smtClean="0">
                <a:latin typeface="Calibri" pitchFamily="34" charset="0"/>
                <a:cs typeface="Calibri" pitchFamily="34" charset="0"/>
              </a:rPr>
              <a:t>vita</a:t>
            </a:r>
            <a:r>
              <a:rPr lang="it-IT" dirty="0" smtClean="0"/>
              <a:t>. E’ il momento di raccontare nel gruppo la vita illuminata dalla Parola.</a:t>
            </a:r>
          </a:p>
          <a:p>
            <a:endParaRPr lang="it-IT" i="1" dirty="0" smtClean="0">
              <a:latin typeface="Calibri" pitchFamily="34" charset="0"/>
              <a:cs typeface="Calibri" pitchFamily="34" charset="0"/>
            </a:endParaRPr>
          </a:p>
          <a:p>
            <a:r>
              <a:rPr lang="it-IT" i="1" dirty="0" smtClean="0">
                <a:latin typeface="Calibri" pitchFamily="34" charset="0"/>
                <a:cs typeface="Calibri" pitchFamily="34" charset="0"/>
              </a:rPr>
              <a:t>COSA DICE LA MIA VITA ALLA PAROLA</a:t>
            </a:r>
            <a:r>
              <a:rPr lang="it-IT" dirty="0" smtClean="0"/>
              <a:t> </a:t>
            </a:r>
          </a:p>
          <a:p>
            <a:pPr algn="just"/>
            <a:r>
              <a:rPr lang="it-IT" dirty="0" smtClean="0"/>
              <a:t>Rispondiamo alla Parola che ha illuminato la nostra vita, con una</a:t>
            </a:r>
            <a:r>
              <a:rPr lang="it-IT" b="1" dirty="0" smtClean="0"/>
              <a:t> preghiera</a:t>
            </a:r>
            <a:r>
              <a:rPr lang="it-IT" dirty="0" smtClean="0"/>
              <a:t> da condividere in gruppo ispirata dalle parole di Carlo Carretto:</a:t>
            </a:r>
          </a:p>
          <a:p>
            <a:pPr algn="just"/>
            <a:r>
              <a:rPr lang="it-IT" b="1" dirty="0" smtClean="0"/>
              <a:t>Signore, sento la tua presenza </a:t>
            </a:r>
            <a:r>
              <a:rPr lang="it-IT" b="1" dirty="0" err="1" smtClean="0"/>
              <a:t>quando…</a:t>
            </a:r>
            <a:endParaRPr lang="it-IT" dirty="0" smtClean="0"/>
          </a:p>
          <a:p>
            <a:endParaRPr lang="it-IT" i="1" dirty="0" smtClean="0">
              <a:latin typeface="Calibri" pitchFamily="34" charset="0"/>
              <a:cs typeface="Calibri" pitchFamily="34" charset="0"/>
            </a:endParaRPr>
          </a:p>
          <a:p>
            <a:endParaRPr lang="it-IT" i="1" dirty="0" smtClean="0">
              <a:latin typeface="Calibri" pitchFamily="34" charset="0"/>
              <a:cs typeface="Calibri" pitchFamily="34" charset="0"/>
            </a:endParaRPr>
          </a:p>
          <a:p>
            <a:endParaRPr lang="it-IT" i="1" dirty="0" smtClean="0">
              <a:latin typeface="Calibri" pitchFamily="34" charset="0"/>
              <a:cs typeface="Calibri" pitchFamily="34" charset="0"/>
            </a:endParaRPr>
          </a:p>
          <a:p>
            <a:endParaRPr lang="it-IT" i="1" dirty="0" smtClean="0">
              <a:latin typeface="Calibri" pitchFamily="34" charset="0"/>
              <a:cs typeface="Calibri" pitchFamily="34" charset="0"/>
            </a:endParaRPr>
          </a:p>
          <a:p>
            <a:endParaRPr lang="it-IT" dirty="0" smtClean="0">
              <a:latin typeface="Calibri" pitchFamily="34" charset="0"/>
              <a:cs typeface="Calibri" pitchFamily="34" charset="0"/>
            </a:endParaRPr>
          </a:p>
          <a:p>
            <a:endParaRPr lang="it-IT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3074" name="Picture 2" descr="Vigiova.it - Vangelo con dedica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5008" y="928670"/>
            <a:ext cx="3214710" cy="18573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 txBox="1">
            <a:spLocks/>
          </p:cNvSpPr>
          <p:nvPr/>
        </p:nvSpPr>
        <p:spPr>
          <a:xfrm>
            <a:off x="500034" y="-24"/>
            <a:ext cx="8229600" cy="101122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Calibri" pitchFamily="34" charset="0"/>
                <a:ea typeface="+mj-ea"/>
                <a:cs typeface="Calibri" pitchFamily="34" charset="0"/>
              </a:rPr>
              <a:t>La vita cambia</a:t>
            </a:r>
            <a:endParaRPr kumimoji="0" lang="it-IT" sz="4000" b="0" i="0" u="none" strike="noStrike" kern="1200" cap="all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Calibri" pitchFamily="34" charset="0"/>
              <a:ea typeface="+mj-ea"/>
              <a:cs typeface="Calibri" pitchFamily="34" charset="0"/>
            </a:endParaRPr>
          </a:p>
        </p:txBody>
      </p:sp>
      <p:pic>
        <p:nvPicPr>
          <p:cNvPr id="2050" name="Picture 2" descr="Vignetta della Domenica” by Gioba – Pagina 3 – Parrocchia di Caten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214554"/>
            <a:ext cx="3286148" cy="2738457"/>
          </a:xfrm>
          <a:prstGeom prst="rect">
            <a:avLst/>
          </a:prstGeom>
          <a:noFill/>
        </p:spPr>
      </p:pic>
      <p:sp>
        <p:nvSpPr>
          <p:cNvPr id="4" name="CasellaDiTesto 3"/>
          <p:cNvSpPr txBox="1"/>
          <p:nvPr/>
        </p:nvSpPr>
        <p:spPr>
          <a:xfrm>
            <a:off x="1928794" y="1225689"/>
            <a:ext cx="7143800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endParaRPr lang="it-IT" dirty="0" smtClean="0">
              <a:latin typeface="Calibri" pitchFamily="34" charset="0"/>
              <a:cs typeface="Calibri" pitchFamily="34" charset="0"/>
            </a:endParaRPr>
          </a:p>
          <a:p>
            <a:pPr algn="r"/>
            <a:endParaRPr lang="it-IT" dirty="0" smtClean="0">
              <a:latin typeface="Calibri" pitchFamily="34" charset="0"/>
              <a:cs typeface="Calibri" pitchFamily="34" charset="0"/>
            </a:endParaRPr>
          </a:p>
          <a:p>
            <a:pPr algn="r"/>
            <a:r>
              <a:rPr lang="it-IT" dirty="0" smtClean="0">
                <a:latin typeface="Calibri" pitchFamily="34" charset="0"/>
                <a:cs typeface="Calibri" pitchFamily="34" charset="0"/>
              </a:rPr>
              <a:t>TESTIMONIANZA VICINO A NOI:le Clarisse Cappuccine</a:t>
            </a:r>
            <a:r>
              <a:rPr lang="it-IT" i="1" dirty="0" smtClean="0">
                <a:latin typeface="Calibri" pitchFamily="34" charset="0"/>
                <a:cs typeface="Calibri" pitchFamily="34" charset="0"/>
              </a:rPr>
              <a:t> </a:t>
            </a:r>
          </a:p>
          <a:p>
            <a:pPr algn="r"/>
            <a:r>
              <a:rPr lang="it-IT" dirty="0" smtClean="0">
                <a:latin typeface="Calibri" pitchFamily="34" charset="0"/>
                <a:cs typeface="Calibri" pitchFamily="34" charset="0"/>
              </a:rPr>
              <a:t>del Monastero di Santa Chiara a Correggio (</a:t>
            </a:r>
            <a:r>
              <a:rPr lang="it-IT" dirty="0" smtClean="0">
                <a:latin typeface="Calibri" pitchFamily="34" charset="0"/>
                <a:cs typeface="Calibri" pitchFamily="34" charset="0"/>
                <a:hlinkClick r:id="rId3" action="ppaction://hlinkfile"/>
              </a:rPr>
              <a:t>Allegato 6</a:t>
            </a:r>
            <a:r>
              <a:rPr lang="it-IT" dirty="0" smtClean="0">
                <a:latin typeface="Calibri" pitchFamily="34" charset="0"/>
                <a:cs typeface="Calibri" pitchFamily="34" charset="0"/>
              </a:rPr>
              <a:t>)</a:t>
            </a:r>
          </a:p>
          <a:p>
            <a:pPr algn="r"/>
            <a:endParaRPr lang="it-IT" dirty="0" smtClean="0">
              <a:latin typeface="Calibri" pitchFamily="34" charset="0"/>
              <a:cs typeface="Calibri" pitchFamily="34" charset="0"/>
            </a:endParaRPr>
          </a:p>
          <a:p>
            <a:pPr algn="r"/>
            <a:r>
              <a:rPr lang="it-IT" dirty="0" smtClean="0">
                <a:latin typeface="Calibri" pitchFamily="34" charset="0"/>
                <a:cs typeface="Calibri" pitchFamily="34" charset="0"/>
              </a:rPr>
              <a:t>ESERCIZI </a:t>
            </a:r>
            <a:r>
              <a:rPr lang="it-IT" dirty="0" err="1" smtClean="0">
                <a:latin typeface="Calibri" pitchFamily="34" charset="0"/>
                <a:cs typeface="Calibri" pitchFamily="34" charset="0"/>
              </a:rPr>
              <a:t>DI</a:t>
            </a:r>
            <a:r>
              <a:rPr lang="it-IT" dirty="0" smtClean="0">
                <a:latin typeface="Calibri" pitchFamily="34" charset="0"/>
                <a:cs typeface="Calibri" pitchFamily="34" charset="0"/>
              </a:rPr>
              <a:t> LAICITA’: coltivare la dimensione del silenzio </a:t>
            </a:r>
          </a:p>
          <a:p>
            <a:pPr algn="r"/>
            <a:r>
              <a:rPr lang="it-IT" dirty="0" smtClean="0">
                <a:latin typeface="Calibri" pitchFamily="34" charset="0"/>
                <a:cs typeface="Calibri" pitchFamily="34" charset="0"/>
              </a:rPr>
              <a:t>ci consente di ospitare le relazioni </a:t>
            </a:r>
          </a:p>
          <a:p>
            <a:pPr algn="r"/>
            <a:r>
              <a:rPr lang="it-IT" dirty="0" smtClean="0">
                <a:latin typeface="Calibri" pitchFamily="34" charset="0"/>
                <a:cs typeface="Calibri" pitchFamily="34" charset="0"/>
              </a:rPr>
              <a:t>che siamo chiamati a vivere nella nostra giornata</a:t>
            </a:r>
          </a:p>
          <a:p>
            <a:pPr algn="r"/>
            <a:r>
              <a:rPr lang="it-IT" dirty="0" smtClean="0">
                <a:latin typeface="Calibri" pitchFamily="34" charset="0"/>
                <a:cs typeface="Calibri" pitchFamily="34" charset="0"/>
              </a:rPr>
              <a:t> in una prospettiva di pienezza (</a:t>
            </a:r>
            <a:r>
              <a:rPr lang="it-IT" dirty="0" smtClean="0">
                <a:latin typeface="Calibri" pitchFamily="34" charset="0"/>
                <a:cs typeface="Calibri" pitchFamily="34" charset="0"/>
                <a:hlinkClick r:id="rId4" action="ppaction://hlinkfile"/>
              </a:rPr>
              <a:t>Allegato 7</a:t>
            </a:r>
            <a:r>
              <a:rPr lang="it-IT" dirty="0" smtClean="0">
                <a:latin typeface="Calibri" pitchFamily="34" charset="0"/>
                <a:cs typeface="Calibri" pitchFamily="34" charset="0"/>
              </a:rPr>
              <a:t>)</a:t>
            </a:r>
            <a:endParaRPr lang="it-IT" i="1" dirty="0" smtClean="0">
              <a:latin typeface="Calibri" pitchFamily="34" charset="0"/>
              <a:cs typeface="Calibri" pitchFamily="34" charset="0"/>
            </a:endParaRPr>
          </a:p>
          <a:p>
            <a:pPr algn="r"/>
            <a:endParaRPr lang="it-IT" i="1" dirty="0" smtClean="0">
              <a:latin typeface="Calibri" pitchFamily="34" charset="0"/>
              <a:cs typeface="Calibri" pitchFamily="34" charset="0"/>
            </a:endParaRPr>
          </a:p>
          <a:p>
            <a:pPr algn="r"/>
            <a:r>
              <a:rPr lang="it-IT" dirty="0" smtClean="0">
                <a:latin typeface="Calibri" pitchFamily="34" charset="0"/>
                <a:cs typeface="Calibri" pitchFamily="34" charset="0"/>
              </a:rPr>
              <a:t>CERCO PEZZI </a:t>
            </a:r>
            <a:r>
              <a:rPr lang="it-IT" dirty="0" err="1" smtClean="0">
                <a:latin typeface="Calibri" pitchFamily="34" charset="0"/>
                <a:cs typeface="Calibri" pitchFamily="34" charset="0"/>
              </a:rPr>
              <a:t>DI</a:t>
            </a:r>
            <a:r>
              <a:rPr lang="it-IT" dirty="0" smtClean="0">
                <a:latin typeface="Calibri" pitchFamily="34" charset="0"/>
                <a:cs typeface="Calibri" pitchFamily="34" charset="0"/>
              </a:rPr>
              <a:t> VANGELO: “Adoro lunedì”</a:t>
            </a:r>
          </a:p>
          <a:p>
            <a:pPr algn="r"/>
            <a:r>
              <a:rPr lang="it-IT" dirty="0" smtClean="0">
                <a:latin typeface="Calibri" pitchFamily="34" charset="0"/>
                <a:cs typeface="Calibri" pitchFamily="34" charset="0"/>
              </a:rPr>
              <a:t> nella cappella della stazione di Milano (</a:t>
            </a:r>
            <a:r>
              <a:rPr lang="it-IT" dirty="0" smtClean="0">
                <a:latin typeface="Calibri" pitchFamily="34" charset="0"/>
                <a:cs typeface="Calibri" pitchFamily="34" charset="0"/>
                <a:hlinkClick r:id="rId5" action="ppaction://hlinkfile"/>
              </a:rPr>
              <a:t>Allegato 8</a:t>
            </a:r>
            <a:r>
              <a:rPr lang="it-IT" dirty="0" smtClean="0">
                <a:latin typeface="Calibri" pitchFamily="34" charset="0"/>
                <a:cs typeface="Calibri" pitchFamily="34" charset="0"/>
              </a:rPr>
              <a:t>)</a:t>
            </a:r>
            <a:endParaRPr lang="it-IT" i="1" dirty="0" smtClean="0">
              <a:latin typeface="Calibri" pitchFamily="34" charset="0"/>
              <a:cs typeface="Calibri" pitchFamily="34" charset="0"/>
            </a:endParaRPr>
          </a:p>
          <a:p>
            <a:pPr algn="r"/>
            <a:endParaRPr lang="it-IT" i="1" dirty="0" smtClean="0">
              <a:latin typeface="Calibri" pitchFamily="34" charset="0"/>
              <a:cs typeface="Calibri" pitchFamily="34" charset="0"/>
            </a:endParaRPr>
          </a:p>
          <a:p>
            <a:pPr algn="r"/>
            <a:r>
              <a:rPr lang="it-IT" dirty="0" smtClean="0">
                <a:latin typeface="Calibri" pitchFamily="34" charset="0"/>
                <a:cs typeface="Calibri" pitchFamily="34" charset="0"/>
              </a:rPr>
              <a:t>ESERCIZI </a:t>
            </a:r>
            <a:r>
              <a:rPr lang="it-IT" dirty="0" err="1" smtClean="0">
                <a:latin typeface="Calibri" pitchFamily="34" charset="0"/>
                <a:cs typeface="Calibri" pitchFamily="34" charset="0"/>
              </a:rPr>
              <a:t>DI</a:t>
            </a:r>
            <a:r>
              <a:rPr lang="it-IT" dirty="0" smtClean="0">
                <a:latin typeface="Calibri" pitchFamily="34" charset="0"/>
                <a:cs typeface="Calibri" pitchFamily="34" charset="0"/>
              </a:rPr>
              <a:t> SINODALITA’: proposta per valorizzare</a:t>
            </a:r>
          </a:p>
          <a:p>
            <a:pPr algn="r"/>
            <a:r>
              <a:rPr lang="it-IT" dirty="0" smtClean="0">
                <a:latin typeface="Calibri" pitchFamily="34" charset="0"/>
                <a:cs typeface="Calibri" pitchFamily="34" charset="0"/>
              </a:rPr>
              <a:t>uno spazio del silenzio e dell’ascolto nelle nostre realtà</a:t>
            </a:r>
            <a:r>
              <a:rPr lang="it-IT" i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it-IT" dirty="0" smtClean="0">
                <a:latin typeface="Calibri" pitchFamily="34" charset="0"/>
                <a:cs typeface="Calibri" pitchFamily="34" charset="0"/>
              </a:rPr>
              <a:t>(</a:t>
            </a:r>
            <a:r>
              <a:rPr lang="it-IT" dirty="0" smtClean="0">
                <a:latin typeface="Calibri" pitchFamily="34" charset="0"/>
                <a:cs typeface="Calibri" pitchFamily="34" charset="0"/>
                <a:hlinkClick r:id="rId6" action="ppaction://hlinkfile"/>
              </a:rPr>
              <a:t>Allegato 9</a:t>
            </a:r>
            <a:r>
              <a:rPr lang="it-IT" dirty="0" smtClean="0">
                <a:latin typeface="Calibri" pitchFamily="34" charset="0"/>
                <a:cs typeface="Calibri" pitchFamily="34" charset="0"/>
              </a:rPr>
              <a:t>)</a:t>
            </a:r>
            <a:endParaRPr lang="it-IT" i="1" dirty="0" smtClean="0">
              <a:latin typeface="Calibri" pitchFamily="34" charset="0"/>
              <a:cs typeface="Calibri" pitchFamily="34" charset="0"/>
            </a:endParaRPr>
          </a:p>
          <a:p>
            <a:endParaRPr lang="it-IT" dirty="0" smtClean="0">
              <a:latin typeface="Calibri" pitchFamily="34" charset="0"/>
              <a:cs typeface="Calibri" pitchFamily="34" charset="0"/>
            </a:endParaRPr>
          </a:p>
          <a:p>
            <a:endParaRPr lang="it-IT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 txBox="1">
            <a:spLocks/>
          </p:cNvSpPr>
          <p:nvPr/>
        </p:nvSpPr>
        <p:spPr>
          <a:xfrm>
            <a:off x="357158" y="0"/>
            <a:ext cx="8229600" cy="101122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Calibri" pitchFamily="34" charset="0"/>
                <a:ea typeface="+mj-ea"/>
                <a:cs typeface="Calibri" pitchFamily="34" charset="0"/>
              </a:rPr>
              <a:t>Riflessi della cultura</a:t>
            </a:r>
            <a:endParaRPr kumimoji="0" lang="it-IT" sz="4000" b="0" i="0" u="none" strike="noStrike" kern="1200" cap="all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Calibri" pitchFamily="34" charset="0"/>
              <a:ea typeface="+mj-ea"/>
              <a:cs typeface="Calibri" pitchFamily="34" charset="0"/>
            </a:endParaRPr>
          </a:p>
        </p:txBody>
      </p:sp>
      <p:pic>
        <p:nvPicPr>
          <p:cNvPr id="3" name="Picture 2" descr="Vignetta della Domenica by Gioba – Pagina 3 – Parrocchia di S. Giovanni  Battista in Lancenig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29322" y="2313657"/>
            <a:ext cx="3067057" cy="2544103"/>
          </a:xfrm>
          <a:prstGeom prst="rect">
            <a:avLst/>
          </a:prstGeom>
          <a:noFill/>
        </p:spPr>
      </p:pic>
      <p:sp>
        <p:nvSpPr>
          <p:cNvPr id="4" name="CasellaDiTesto 3"/>
          <p:cNvSpPr txBox="1"/>
          <p:nvPr/>
        </p:nvSpPr>
        <p:spPr>
          <a:xfrm>
            <a:off x="214282" y="1619329"/>
            <a:ext cx="8072494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latin typeface="Calibri" pitchFamily="34" charset="0"/>
                <a:cs typeface="Calibri" pitchFamily="34" charset="0"/>
              </a:rPr>
              <a:t>CANZONI: </a:t>
            </a:r>
            <a:r>
              <a:rPr lang="it-IT" i="1" dirty="0" smtClean="0">
                <a:latin typeface="Calibri" pitchFamily="34" charset="0"/>
                <a:cs typeface="Calibri" pitchFamily="34" charset="0"/>
              </a:rPr>
              <a:t>“Oceano di silenzio” di F. Battiato  </a:t>
            </a:r>
            <a:r>
              <a:rPr lang="it-IT" dirty="0" smtClean="0">
                <a:latin typeface="Calibri" pitchFamily="34" charset="0"/>
                <a:cs typeface="Calibri" pitchFamily="34" charset="0"/>
              </a:rPr>
              <a:t>(</a:t>
            </a:r>
            <a:r>
              <a:rPr lang="it-IT" dirty="0" smtClean="0">
                <a:latin typeface="Calibri" pitchFamily="34" charset="0"/>
                <a:cs typeface="Calibri" pitchFamily="34" charset="0"/>
                <a:hlinkClick r:id="rId3" action="ppaction://hlinkfile"/>
              </a:rPr>
              <a:t>Allegato 10</a:t>
            </a:r>
            <a:r>
              <a:rPr lang="it-IT" dirty="0" smtClean="0">
                <a:latin typeface="Calibri" pitchFamily="34" charset="0"/>
                <a:cs typeface="Calibri" pitchFamily="34" charset="0"/>
              </a:rPr>
              <a:t>)</a:t>
            </a:r>
          </a:p>
          <a:p>
            <a:r>
              <a:rPr lang="it-IT" i="1" dirty="0" smtClean="0">
                <a:latin typeface="Calibri" pitchFamily="34" charset="0"/>
                <a:cs typeface="Calibri" pitchFamily="34" charset="0"/>
              </a:rPr>
              <a:t>                   “L’inquietudine” di Nek  </a:t>
            </a:r>
            <a:r>
              <a:rPr lang="it-IT" dirty="0" smtClean="0">
                <a:latin typeface="Calibri" pitchFamily="34" charset="0"/>
                <a:cs typeface="Calibri" pitchFamily="34" charset="0"/>
              </a:rPr>
              <a:t>(</a:t>
            </a:r>
            <a:r>
              <a:rPr lang="it-IT" dirty="0" smtClean="0">
                <a:latin typeface="Calibri" pitchFamily="34" charset="0"/>
                <a:cs typeface="Calibri" pitchFamily="34" charset="0"/>
                <a:hlinkClick r:id="rId4" action="ppaction://hlinkfile"/>
              </a:rPr>
              <a:t>Allegato 11</a:t>
            </a:r>
            <a:r>
              <a:rPr lang="it-IT" dirty="0" smtClean="0">
                <a:latin typeface="Calibri" pitchFamily="34" charset="0"/>
                <a:cs typeface="Calibri" pitchFamily="34" charset="0"/>
              </a:rPr>
              <a:t>)</a:t>
            </a:r>
            <a:endParaRPr lang="it-IT" i="1" dirty="0" smtClean="0">
              <a:latin typeface="Calibri" pitchFamily="34" charset="0"/>
              <a:cs typeface="Calibri" pitchFamily="34" charset="0"/>
            </a:endParaRPr>
          </a:p>
          <a:p>
            <a:r>
              <a:rPr lang="it-IT" i="1" dirty="0" smtClean="0">
                <a:latin typeface="Calibri" pitchFamily="34" charset="0"/>
                <a:cs typeface="Calibri" pitchFamily="34" charset="0"/>
              </a:rPr>
              <a:t>                   “Ho bisogno di credere” di F. Moro</a:t>
            </a:r>
            <a:r>
              <a:rPr lang="it-IT" dirty="0" smtClean="0">
                <a:latin typeface="Calibri" pitchFamily="34" charset="0"/>
                <a:cs typeface="Calibri" pitchFamily="34" charset="0"/>
              </a:rPr>
              <a:t>  (</a:t>
            </a:r>
            <a:r>
              <a:rPr lang="it-IT" dirty="0" smtClean="0">
                <a:latin typeface="Calibri" pitchFamily="34" charset="0"/>
                <a:cs typeface="Calibri" pitchFamily="34" charset="0"/>
                <a:hlinkClick r:id="rId5" action="ppaction://hlinkfile"/>
              </a:rPr>
              <a:t>Allegato 12</a:t>
            </a:r>
            <a:r>
              <a:rPr lang="it-IT" dirty="0" smtClean="0">
                <a:latin typeface="Calibri" pitchFamily="34" charset="0"/>
                <a:cs typeface="Calibri" pitchFamily="34" charset="0"/>
              </a:rPr>
              <a:t>)</a:t>
            </a:r>
            <a:endParaRPr lang="it-IT" i="1" dirty="0" smtClean="0">
              <a:latin typeface="Calibri" pitchFamily="34" charset="0"/>
              <a:cs typeface="Calibri" pitchFamily="34" charset="0"/>
            </a:endParaRPr>
          </a:p>
          <a:p>
            <a:endParaRPr lang="it-IT" i="1" dirty="0" smtClean="0">
              <a:latin typeface="Calibri" pitchFamily="34" charset="0"/>
              <a:cs typeface="Calibri" pitchFamily="34" charset="0"/>
            </a:endParaRPr>
          </a:p>
          <a:p>
            <a:endParaRPr lang="it-IT" i="1" dirty="0" smtClean="0">
              <a:latin typeface="Calibri" pitchFamily="34" charset="0"/>
              <a:cs typeface="Calibri" pitchFamily="34" charset="0"/>
            </a:endParaRPr>
          </a:p>
          <a:p>
            <a:r>
              <a:rPr lang="it-IT" dirty="0" smtClean="0">
                <a:latin typeface="Calibri" pitchFamily="34" charset="0"/>
                <a:cs typeface="Calibri" pitchFamily="34" charset="0"/>
              </a:rPr>
              <a:t>LIBRI: </a:t>
            </a:r>
            <a:r>
              <a:rPr lang="it-IT" i="1" dirty="0" smtClean="0">
                <a:latin typeface="Calibri" pitchFamily="34" charset="0"/>
                <a:cs typeface="Calibri" pitchFamily="34" charset="0"/>
              </a:rPr>
              <a:t>“Studi sull’amore” di F. </a:t>
            </a:r>
            <a:r>
              <a:rPr lang="it-IT" i="1" dirty="0" err="1" smtClean="0">
                <a:latin typeface="Calibri" pitchFamily="34" charset="0"/>
                <a:cs typeface="Calibri" pitchFamily="34" charset="0"/>
              </a:rPr>
              <a:t>Arminio</a:t>
            </a:r>
            <a:r>
              <a:rPr lang="it-IT" i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it-IT" dirty="0" smtClean="0">
                <a:latin typeface="Calibri" pitchFamily="34" charset="0"/>
                <a:cs typeface="Calibri" pitchFamily="34" charset="0"/>
              </a:rPr>
              <a:t>(</a:t>
            </a:r>
            <a:r>
              <a:rPr lang="it-IT" dirty="0" smtClean="0">
                <a:latin typeface="Calibri" pitchFamily="34" charset="0"/>
                <a:cs typeface="Calibri" pitchFamily="34" charset="0"/>
                <a:hlinkClick r:id="rId6" action="ppaction://hlinkfile"/>
              </a:rPr>
              <a:t>Allegato 13</a:t>
            </a:r>
            <a:r>
              <a:rPr lang="it-IT" dirty="0" smtClean="0">
                <a:latin typeface="Calibri" pitchFamily="34" charset="0"/>
                <a:cs typeface="Calibri" pitchFamily="34" charset="0"/>
              </a:rPr>
              <a:t>)</a:t>
            </a:r>
            <a:endParaRPr lang="it-IT" i="1" dirty="0" smtClean="0">
              <a:latin typeface="Calibri" pitchFamily="34" charset="0"/>
              <a:cs typeface="Calibri" pitchFamily="34" charset="0"/>
            </a:endParaRPr>
          </a:p>
          <a:p>
            <a:r>
              <a:rPr lang="it-IT" i="1" dirty="0" smtClean="0">
                <a:latin typeface="Calibri" pitchFamily="34" charset="0"/>
                <a:cs typeface="Calibri" pitchFamily="34" charset="0"/>
              </a:rPr>
              <a:t>           “La donna degli alberi” di L. Marrone</a:t>
            </a:r>
            <a:r>
              <a:rPr lang="it-IT" dirty="0" smtClean="0">
                <a:latin typeface="Calibri" pitchFamily="34" charset="0"/>
                <a:cs typeface="Calibri" pitchFamily="34" charset="0"/>
              </a:rPr>
              <a:t> (</a:t>
            </a:r>
            <a:r>
              <a:rPr lang="it-IT" dirty="0" smtClean="0">
                <a:latin typeface="Calibri" pitchFamily="34" charset="0"/>
                <a:cs typeface="Calibri" pitchFamily="34" charset="0"/>
                <a:hlinkClick r:id="rId7" action="ppaction://hlinkfile"/>
              </a:rPr>
              <a:t>Allegato 14</a:t>
            </a:r>
            <a:r>
              <a:rPr lang="it-IT" dirty="0" smtClean="0">
                <a:latin typeface="Calibri" pitchFamily="34" charset="0"/>
                <a:cs typeface="Calibri" pitchFamily="34" charset="0"/>
              </a:rPr>
              <a:t>)</a:t>
            </a:r>
            <a:endParaRPr lang="it-IT" i="1" dirty="0" smtClean="0">
              <a:latin typeface="Calibri" pitchFamily="34" charset="0"/>
              <a:cs typeface="Calibri" pitchFamily="34" charset="0"/>
            </a:endParaRPr>
          </a:p>
          <a:p>
            <a:r>
              <a:rPr lang="it-IT" i="1" dirty="0" smtClean="0">
                <a:latin typeface="Calibri" pitchFamily="34" charset="0"/>
                <a:cs typeface="Calibri" pitchFamily="34" charset="0"/>
              </a:rPr>
              <a:t>           “La crepa e la luce” di G. Calabresi Milite</a:t>
            </a:r>
            <a:r>
              <a:rPr lang="it-IT" dirty="0" smtClean="0">
                <a:latin typeface="Calibri" pitchFamily="34" charset="0"/>
                <a:cs typeface="Calibri" pitchFamily="34" charset="0"/>
              </a:rPr>
              <a:t> (</a:t>
            </a:r>
            <a:r>
              <a:rPr lang="it-IT" dirty="0" smtClean="0">
                <a:latin typeface="Calibri" pitchFamily="34" charset="0"/>
                <a:cs typeface="Calibri" pitchFamily="34" charset="0"/>
                <a:hlinkClick r:id="rId8" action="ppaction://hlinkfile"/>
              </a:rPr>
              <a:t>Allegato 15</a:t>
            </a:r>
            <a:r>
              <a:rPr lang="it-IT" dirty="0" smtClean="0">
                <a:latin typeface="Calibri" pitchFamily="34" charset="0"/>
                <a:cs typeface="Calibri" pitchFamily="34" charset="0"/>
              </a:rPr>
              <a:t>)</a:t>
            </a:r>
            <a:endParaRPr lang="it-IT" i="1" dirty="0" smtClean="0">
              <a:latin typeface="Calibri" pitchFamily="34" charset="0"/>
              <a:cs typeface="Calibri" pitchFamily="34" charset="0"/>
            </a:endParaRPr>
          </a:p>
          <a:p>
            <a:endParaRPr lang="it-IT" i="1" dirty="0" smtClean="0">
              <a:latin typeface="Calibri" pitchFamily="34" charset="0"/>
              <a:cs typeface="Calibri" pitchFamily="34" charset="0"/>
            </a:endParaRPr>
          </a:p>
          <a:p>
            <a:endParaRPr lang="it-IT" i="1" dirty="0" smtClean="0">
              <a:latin typeface="Calibri" pitchFamily="34" charset="0"/>
              <a:cs typeface="Calibri" pitchFamily="34" charset="0"/>
            </a:endParaRPr>
          </a:p>
          <a:p>
            <a:r>
              <a:rPr lang="it-IT" i="1" dirty="0" smtClean="0">
                <a:latin typeface="Calibri" pitchFamily="34" charset="0"/>
                <a:cs typeface="Calibri" pitchFamily="34" charset="0"/>
              </a:rPr>
              <a:t>FILM: “La vita nascosta” di T. </a:t>
            </a:r>
            <a:r>
              <a:rPr lang="it-IT" i="1" dirty="0" err="1" smtClean="0">
                <a:latin typeface="Calibri" pitchFamily="34" charset="0"/>
                <a:cs typeface="Calibri" pitchFamily="34" charset="0"/>
              </a:rPr>
              <a:t>Malick</a:t>
            </a:r>
            <a:r>
              <a:rPr lang="it-IT" i="1" dirty="0" smtClean="0">
                <a:latin typeface="Calibri" pitchFamily="34" charset="0"/>
                <a:cs typeface="Calibri" pitchFamily="34" charset="0"/>
              </a:rPr>
              <a:t> (</a:t>
            </a:r>
            <a:r>
              <a:rPr lang="it-IT" i="1" dirty="0" smtClean="0">
                <a:latin typeface="Calibri" pitchFamily="34" charset="0"/>
                <a:cs typeface="Calibri" pitchFamily="34" charset="0"/>
                <a:hlinkClick r:id="rId9" action="ppaction://hlinkfile"/>
              </a:rPr>
              <a:t>Allegato 16</a:t>
            </a:r>
            <a:r>
              <a:rPr lang="it-IT" i="1" dirty="0" smtClean="0">
                <a:latin typeface="Calibri" pitchFamily="34" charset="0"/>
                <a:cs typeface="Calibri" pitchFamily="34" charset="0"/>
              </a:rPr>
              <a:t>)</a:t>
            </a:r>
          </a:p>
          <a:p>
            <a:endParaRPr lang="it-IT" i="1" dirty="0" smtClean="0">
              <a:latin typeface="Calibri" pitchFamily="34" charset="0"/>
              <a:cs typeface="Calibri" pitchFamily="34" charset="0"/>
            </a:endParaRPr>
          </a:p>
          <a:p>
            <a:endParaRPr lang="it-IT" i="1" dirty="0" smtClean="0">
              <a:latin typeface="Calibri" pitchFamily="34" charset="0"/>
              <a:cs typeface="Calibri" pitchFamily="34" charset="0"/>
            </a:endParaRPr>
          </a:p>
          <a:p>
            <a:r>
              <a:rPr lang="it-IT" dirty="0" smtClean="0">
                <a:latin typeface="Calibri" pitchFamily="34" charset="0"/>
                <a:cs typeface="Calibri" pitchFamily="34" charset="0"/>
              </a:rPr>
              <a:t>ARTE: </a:t>
            </a:r>
            <a:r>
              <a:rPr lang="it-IT" i="1" dirty="0" smtClean="0">
                <a:latin typeface="Calibri" pitchFamily="34" charset="0"/>
                <a:cs typeface="Calibri" pitchFamily="34" charset="0"/>
              </a:rPr>
              <a:t>“La preghiera” C. </a:t>
            </a:r>
            <a:r>
              <a:rPr lang="it-IT" i="1" dirty="0" err="1" smtClean="0">
                <a:latin typeface="Calibri" pitchFamily="34" charset="0"/>
                <a:cs typeface="Calibri" pitchFamily="34" charset="0"/>
              </a:rPr>
              <a:t>Brancusi</a:t>
            </a:r>
            <a:r>
              <a:rPr lang="it-IT" i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it-IT" dirty="0" smtClean="0">
                <a:latin typeface="Calibri" pitchFamily="34" charset="0"/>
                <a:cs typeface="Calibri" pitchFamily="34" charset="0"/>
              </a:rPr>
              <a:t>(</a:t>
            </a:r>
            <a:r>
              <a:rPr lang="it-IT" dirty="0" smtClean="0">
                <a:latin typeface="Calibri" pitchFamily="34" charset="0"/>
                <a:cs typeface="Calibri" pitchFamily="34" charset="0"/>
                <a:hlinkClick r:id="rId10" action="ppaction://hlinkfile"/>
              </a:rPr>
              <a:t>Allegato 17</a:t>
            </a:r>
            <a:r>
              <a:rPr lang="it-IT" dirty="0" smtClean="0">
                <a:latin typeface="Calibri" pitchFamily="34" charset="0"/>
                <a:cs typeface="Calibri" pitchFamily="34" charset="0"/>
              </a:rPr>
              <a:t>)</a:t>
            </a:r>
            <a:endParaRPr lang="it-IT" i="1" dirty="0" smtClean="0">
              <a:latin typeface="Calibri" pitchFamily="34" charset="0"/>
              <a:cs typeface="Calibri" pitchFamily="34" charset="0"/>
            </a:endParaRPr>
          </a:p>
          <a:p>
            <a:r>
              <a:rPr lang="it-IT" i="1" dirty="0" smtClean="0">
                <a:latin typeface="Calibri" pitchFamily="34" charset="0"/>
                <a:cs typeface="Calibri" pitchFamily="34" charset="0"/>
              </a:rPr>
              <a:t>           “La gloria del nome di Gesù” di </a:t>
            </a:r>
            <a:r>
              <a:rPr lang="it-IT" i="1" dirty="0" err="1" smtClean="0">
                <a:latin typeface="Calibri" pitchFamily="34" charset="0"/>
                <a:cs typeface="Calibri" pitchFamily="34" charset="0"/>
              </a:rPr>
              <a:t>G.Gaulli</a:t>
            </a:r>
            <a:r>
              <a:rPr lang="it-IT" i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it-IT" dirty="0" smtClean="0">
                <a:latin typeface="Calibri" pitchFamily="34" charset="0"/>
                <a:cs typeface="Calibri" pitchFamily="34" charset="0"/>
              </a:rPr>
              <a:t>(</a:t>
            </a:r>
            <a:r>
              <a:rPr lang="it-IT" dirty="0" smtClean="0">
                <a:latin typeface="Calibri" pitchFamily="34" charset="0"/>
                <a:cs typeface="Calibri" pitchFamily="34" charset="0"/>
                <a:hlinkClick r:id="rId11" action="ppaction://hlinkfile"/>
              </a:rPr>
              <a:t>Allegato 18</a:t>
            </a:r>
            <a:r>
              <a:rPr lang="it-IT" dirty="0" smtClean="0">
                <a:latin typeface="Calibri" pitchFamily="34" charset="0"/>
                <a:cs typeface="Calibri" pitchFamily="34" charset="0"/>
              </a:rPr>
              <a:t>)</a:t>
            </a:r>
            <a:endParaRPr lang="it-IT" i="1" dirty="0" smtClean="0">
              <a:latin typeface="Calibri" pitchFamily="34" charset="0"/>
              <a:cs typeface="Calibri" pitchFamily="34" charset="0"/>
            </a:endParaRPr>
          </a:p>
          <a:p>
            <a:endParaRPr lang="it-IT" dirty="0" smtClean="0">
              <a:latin typeface="Calibri" pitchFamily="34" charset="0"/>
              <a:cs typeface="Calibri" pitchFamily="34" charset="0"/>
            </a:endParaRPr>
          </a:p>
          <a:p>
            <a:endParaRPr lang="it-IT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 txBox="1">
            <a:spLocks/>
          </p:cNvSpPr>
          <p:nvPr/>
        </p:nvSpPr>
        <p:spPr>
          <a:xfrm>
            <a:off x="342928" y="0"/>
            <a:ext cx="8229600" cy="101122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Calibri" pitchFamily="34" charset="0"/>
                <a:ea typeface="+mj-ea"/>
                <a:cs typeface="Calibri" pitchFamily="34" charset="0"/>
              </a:rPr>
              <a:t>Riflessi della cultura</a:t>
            </a:r>
            <a:endParaRPr kumimoji="0" lang="it-IT" sz="4000" b="0" i="0" u="none" strike="noStrike" kern="1200" cap="all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Calibri" pitchFamily="34" charset="0"/>
              <a:ea typeface="+mj-ea"/>
              <a:cs typeface="Calibri" pitchFamily="34" charset="0"/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357158" y="500042"/>
            <a:ext cx="4143404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it-IT" sz="1200" dirty="0" smtClean="0">
              <a:latin typeface="Calibri" pitchFamily="34" charset="0"/>
              <a:ea typeface="Times New Roman" pitchFamily="18" charset="0"/>
              <a:cs typeface="Calibri" pitchFamily="34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it-IT" sz="12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Non cercavo più </a:t>
            </a:r>
            <a:endParaRPr lang="it-IT" sz="8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sz="12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i segni miracolosi o mitici </a:t>
            </a:r>
            <a:endParaRPr lang="it-IT" sz="8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sz="12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della presenza di Dio.</a:t>
            </a:r>
            <a:endParaRPr lang="it-IT" dirty="0" smtClean="0">
              <a:latin typeface="Arial" pitchFamily="34" charset="0"/>
              <a:cs typeface="Arial" pitchFamily="34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it-IT" sz="12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Non volevo più </a:t>
            </a:r>
            <a:endParaRPr lang="it-IT" sz="1200" dirty="0" smtClean="0">
              <a:latin typeface="Calibri" pitchFamily="34" charset="0"/>
              <a:cs typeface="Calibri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sz="12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ragionare su di Lui,</a:t>
            </a:r>
            <a:endParaRPr lang="it-IT" sz="1200" dirty="0" smtClean="0">
              <a:latin typeface="Calibri" pitchFamily="34" charset="0"/>
              <a:cs typeface="Calibri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sz="12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 volevo conoscerlo.</a:t>
            </a:r>
            <a:endParaRPr lang="it-IT" sz="1200" dirty="0" smtClean="0">
              <a:latin typeface="Calibri" pitchFamily="34" charset="0"/>
              <a:cs typeface="Calibri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sz="12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Cercavo il Dio </a:t>
            </a:r>
            <a:endParaRPr lang="it-IT" sz="1200" dirty="0" smtClean="0">
              <a:latin typeface="Calibri" pitchFamily="34" charset="0"/>
              <a:cs typeface="Calibri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sz="12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di tutti i sette giorni </a:t>
            </a:r>
            <a:endParaRPr lang="it-IT" sz="1200" dirty="0" smtClean="0">
              <a:latin typeface="Calibri" pitchFamily="34" charset="0"/>
              <a:cs typeface="Calibri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sz="12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della settimana </a:t>
            </a:r>
            <a:endParaRPr lang="it-IT" sz="1200" dirty="0" smtClean="0">
              <a:latin typeface="Calibri" pitchFamily="34" charset="0"/>
              <a:cs typeface="Calibri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sz="12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e non il dio della domenica. </a:t>
            </a:r>
            <a:endParaRPr lang="it-IT" sz="1200" dirty="0" smtClean="0">
              <a:latin typeface="Calibri" pitchFamily="34" charset="0"/>
              <a:cs typeface="Calibri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sz="12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Non è stato difficile trovarlo, no! </a:t>
            </a:r>
            <a:endParaRPr lang="it-IT" sz="1200" dirty="0" smtClean="0">
              <a:latin typeface="Calibri" pitchFamily="34" charset="0"/>
              <a:cs typeface="Calibri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sz="12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Non è stato difficile </a:t>
            </a:r>
            <a:endParaRPr lang="it-IT" sz="1200" dirty="0" smtClean="0">
              <a:latin typeface="Calibri" pitchFamily="34" charset="0"/>
              <a:cs typeface="Calibri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sz="12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perché Lui era già là </a:t>
            </a:r>
            <a:endParaRPr lang="it-IT" sz="1200" dirty="0" smtClean="0">
              <a:latin typeface="Calibri" pitchFamily="34" charset="0"/>
              <a:cs typeface="Calibri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sz="12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ad attendermi.</a:t>
            </a:r>
            <a:endParaRPr lang="it-IT" sz="1200" dirty="0" smtClean="0">
              <a:latin typeface="Calibri" pitchFamily="34" charset="0"/>
              <a:cs typeface="Calibri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sz="12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E l'ho trovato. </a:t>
            </a:r>
            <a:endParaRPr lang="it-IT" sz="1200" dirty="0" smtClean="0">
              <a:latin typeface="Calibri" pitchFamily="34" charset="0"/>
              <a:cs typeface="Calibri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sz="12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Sento la sua Presenza. </a:t>
            </a:r>
            <a:endParaRPr lang="it-IT" sz="1200" dirty="0" smtClean="0">
              <a:latin typeface="Calibri" pitchFamily="34" charset="0"/>
              <a:cs typeface="Calibri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sz="12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La sento nella storia. </a:t>
            </a:r>
            <a:endParaRPr lang="it-IT" sz="1200" dirty="0" smtClean="0">
              <a:latin typeface="Calibri" pitchFamily="34" charset="0"/>
              <a:cs typeface="Calibri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sz="12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La sento nel silenzio. </a:t>
            </a:r>
            <a:endParaRPr lang="it-IT" sz="1200" dirty="0" smtClean="0">
              <a:latin typeface="Calibri" pitchFamily="34" charset="0"/>
              <a:cs typeface="Calibri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sz="12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La godo nella speranza. </a:t>
            </a:r>
            <a:endParaRPr lang="it-IT" sz="1200" dirty="0" smtClean="0">
              <a:latin typeface="Calibri" pitchFamily="34" charset="0"/>
              <a:cs typeface="Calibri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sz="12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L’afferro nell'amore.</a:t>
            </a:r>
            <a:endParaRPr lang="it-IT" sz="1200" dirty="0" smtClean="0">
              <a:latin typeface="Calibri" pitchFamily="34" charset="0"/>
              <a:cs typeface="Calibri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sz="12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Mi è così vicina. </a:t>
            </a:r>
            <a:endParaRPr lang="it-IT" sz="1200" dirty="0" smtClean="0">
              <a:latin typeface="Calibri" pitchFamily="34" charset="0"/>
              <a:cs typeface="Calibri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sz="12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Mi conforta. </a:t>
            </a:r>
            <a:endParaRPr lang="it-IT" sz="1200" dirty="0" smtClean="0">
              <a:latin typeface="Calibri" pitchFamily="34" charset="0"/>
              <a:cs typeface="Calibri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sz="12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Mi rimprovera. </a:t>
            </a:r>
            <a:endParaRPr lang="it-IT" sz="1200" dirty="0" smtClean="0">
              <a:latin typeface="Calibri" pitchFamily="34" charset="0"/>
              <a:cs typeface="Calibri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sz="12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E’ il cuscino della mia intimità. </a:t>
            </a:r>
            <a:endParaRPr lang="it-IT" sz="1200" dirty="0" smtClean="0">
              <a:latin typeface="Calibri" pitchFamily="34" charset="0"/>
              <a:cs typeface="Calibri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sz="12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Il mio tutto. </a:t>
            </a:r>
            <a:endParaRPr lang="it-IT" sz="1200" dirty="0" smtClean="0">
              <a:latin typeface="Calibri" pitchFamily="34" charset="0"/>
              <a:cs typeface="Calibri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sz="12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(Carlo Carretto,  Ho cercato e ho trovato)</a:t>
            </a:r>
            <a:r>
              <a:rPr lang="it-IT" sz="12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</a:t>
            </a:r>
            <a:endParaRPr lang="it-IT" sz="12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Immagine 5" descr="100 frasi sulla preghiera di papa Francesco - Opus Dei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86446" y="1357298"/>
            <a:ext cx="3214710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Immagine 6" descr="Aforismario: Aforismi, frasi e proverbi sulla Preghiera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43240" y="4786322"/>
            <a:ext cx="2786082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Immagine 7" descr="Aforismario: Aforismi, frasi e proverbi sulla Preghiera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43174" y="928670"/>
            <a:ext cx="2413000" cy="126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CasellaDiTesto 12"/>
          <p:cNvSpPr txBox="1"/>
          <p:nvPr/>
        </p:nvSpPr>
        <p:spPr>
          <a:xfrm>
            <a:off x="6072198" y="3668160"/>
            <a:ext cx="278608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sz="12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Sempre caro mi fu quest'ermo colle,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sz="12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e questa siepe, che da tanta parte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sz="12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dell'ultimo orizzonte il guardo esclude.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sz="12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Ma sedendo e mirando, interminati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sz="12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spazi di là da quella, e sovrumani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sz="12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silenzi, e profondissima quïete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sz="12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io nel </a:t>
            </a:r>
            <a:r>
              <a:rPr lang="it-IT" sz="1200" dirty="0" err="1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pensier</a:t>
            </a:r>
            <a:r>
              <a:rPr lang="it-IT" sz="12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 mi </a:t>
            </a:r>
            <a:r>
              <a:rPr lang="it-IT" sz="1200" dirty="0" err="1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ﬁngo</a:t>
            </a:r>
            <a:r>
              <a:rPr lang="it-IT" sz="12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, ove per poco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sz="12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il </a:t>
            </a:r>
            <a:r>
              <a:rPr lang="it-IT" sz="1200" dirty="0" err="1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cor</a:t>
            </a:r>
            <a:r>
              <a:rPr lang="it-IT" sz="12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 non si </a:t>
            </a:r>
            <a:r>
              <a:rPr lang="it-IT" sz="1200" dirty="0" err="1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spaura</a:t>
            </a:r>
            <a:r>
              <a:rPr lang="it-IT" sz="12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. E come il vento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sz="12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odo stormir tra queste piante, io quello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sz="1200" dirty="0" err="1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inﬁnito</a:t>
            </a:r>
            <a:r>
              <a:rPr lang="it-IT" sz="12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 silenzio a questa voce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sz="12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vo comparando: e mi </a:t>
            </a:r>
            <a:r>
              <a:rPr lang="it-IT" sz="1200" dirty="0" err="1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sovvien</a:t>
            </a:r>
            <a:r>
              <a:rPr lang="it-IT" sz="12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 l'eterno,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sz="12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e le morte stagioni, e la presente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sz="12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e viva, e il suon di lei. Così tra questa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sz="12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immensità s'annega il </a:t>
            </a:r>
            <a:r>
              <a:rPr lang="it-IT" sz="1200" dirty="0" err="1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pensier</a:t>
            </a:r>
            <a:r>
              <a:rPr lang="it-IT" sz="12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 mio: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sz="12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e il naufragar m'è dolce in questo mare.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it-IT" sz="1200" dirty="0" smtClean="0">
                <a:latin typeface="Calibri" pitchFamily="34" charset="0"/>
                <a:cs typeface="Calibri" pitchFamily="34" charset="0"/>
              </a:rPr>
              <a:t>(Giacomo Leopardi, L’infinito)</a:t>
            </a:r>
          </a:p>
        </p:txBody>
      </p:sp>
      <p:sp>
        <p:nvSpPr>
          <p:cNvPr id="14" name="CasellaDiTesto 13"/>
          <p:cNvSpPr txBox="1"/>
          <p:nvPr/>
        </p:nvSpPr>
        <p:spPr>
          <a:xfrm>
            <a:off x="4286248" y="928670"/>
            <a:ext cx="714380" cy="369332"/>
          </a:xfrm>
          <a:prstGeom prst="rect">
            <a:avLst/>
          </a:prstGeom>
          <a:solidFill>
            <a:srgbClr val="1C1C1C"/>
          </a:solidFill>
        </p:spPr>
        <p:txBody>
          <a:bodyPr wrap="square" rtlCol="0">
            <a:spAutoFit/>
          </a:bodyPr>
          <a:lstStyle/>
          <a:p>
            <a:endParaRPr lang="it-IT" dirty="0"/>
          </a:p>
        </p:txBody>
      </p:sp>
      <p:sp>
        <p:nvSpPr>
          <p:cNvPr id="15" name="CasellaDiTesto 14"/>
          <p:cNvSpPr txBox="1"/>
          <p:nvPr/>
        </p:nvSpPr>
        <p:spPr>
          <a:xfrm>
            <a:off x="4714876" y="6143644"/>
            <a:ext cx="714380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endParaRPr lang="it-IT" dirty="0"/>
          </a:p>
        </p:txBody>
      </p:sp>
      <p:sp>
        <p:nvSpPr>
          <p:cNvPr id="16" name="CasellaDiTesto 15"/>
          <p:cNvSpPr txBox="1"/>
          <p:nvPr/>
        </p:nvSpPr>
        <p:spPr>
          <a:xfrm>
            <a:off x="5072066" y="4857760"/>
            <a:ext cx="714380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endParaRPr lang="it-IT" dirty="0"/>
          </a:p>
        </p:txBody>
      </p:sp>
      <p:pic>
        <p:nvPicPr>
          <p:cNvPr id="1030" name="Picture 6" descr="C:\Users\Chiara\Desktop\frase-sulla-preghiera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00298" y="2428868"/>
            <a:ext cx="2857503" cy="2005855"/>
          </a:xfrm>
          <a:prstGeom prst="rect">
            <a:avLst/>
          </a:prstGeom>
          <a:noFill/>
        </p:spPr>
      </p:pic>
      <p:sp>
        <p:nvSpPr>
          <p:cNvPr id="12" name="CasellaDiTesto 11"/>
          <p:cNvSpPr txBox="1"/>
          <p:nvPr/>
        </p:nvSpPr>
        <p:spPr>
          <a:xfrm>
            <a:off x="428596" y="5786454"/>
            <a:ext cx="22860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dirty="0"/>
          </a:p>
        </p:txBody>
      </p:sp>
      <p:sp>
        <p:nvSpPr>
          <p:cNvPr id="18" name="CasellaDiTesto 17"/>
          <p:cNvSpPr txBox="1"/>
          <p:nvPr/>
        </p:nvSpPr>
        <p:spPr>
          <a:xfrm>
            <a:off x="500034" y="5786454"/>
            <a:ext cx="2500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it-IT" sz="12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Dio parla nel silenzio del cuore. Ascoltare è l’inizio della preghiera.</a:t>
            </a:r>
            <a:br>
              <a:rPr lang="it-IT" sz="12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</a:br>
            <a:r>
              <a:rPr lang="it-IT" sz="12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(Madre Teresa di Calcutta)</a:t>
            </a:r>
            <a:endParaRPr lang="it-IT" sz="120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9" name="CasellaDiTesto 18"/>
          <p:cNvSpPr txBox="1"/>
          <p:nvPr/>
        </p:nvSpPr>
        <p:spPr>
          <a:xfrm>
            <a:off x="5572132" y="714356"/>
            <a:ext cx="35718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200" dirty="0" smtClean="0">
                <a:latin typeface="Calibri" pitchFamily="34" charset="0"/>
                <a:cs typeface="Calibri" pitchFamily="34" charset="0"/>
              </a:rPr>
              <a:t>Caro Gesù, a volte la preghiera è il silenzio. </a:t>
            </a:r>
          </a:p>
          <a:p>
            <a:pPr algn="ctr"/>
            <a:r>
              <a:rPr lang="it-IT" sz="1200" dirty="0" smtClean="0">
                <a:latin typeface="Calibri" pitchFamily="34" charset="0"/>
                <a:cs typeface="Calibri" pitchFamily="34" charset="0"/>
              </a:rPr>
              <a:t>E una lacrima. E qualcuno che ti abbraccia da lontano.</a:t>
            </a:r>
            <a:br>
              <a:rPr lang="it-IT" sz="1200" dirty="0" smtClean="0">
                <a:latin typeface="Calibri" pitchFamily="34" charset="0"/>
                <a:cs typeface="Calibri" pitchFamily="34" charset="0"/>
              </a:rPr>
            </a:br>
            <a:r>
              <a:rPr lang="it-IT" sz="1200" dirty="0" smtClean="0">
                <a:latin typeface="Calibri" pitchFamily="34" charset="0"/>
                <a:cs typeface="Calibri" pitchFamily="34" charset="0"/>
              </a:rPr>
              <a:t>(Don Dino </a:t>
            </a:r>
            <a:r>
              <a:rPr lang="it-IT" sz="1200" dirty="0" err="1" smtClean="0">
                <a:latin typeface="Calibri" pitchFamily="34" charset="0"/>
                <a:cs typeface="Calibri" pitchFamily="34" charset="0"/>
              </a:rPr>
              <a:t>Pirri</a:t>
            </a:r>
            <a:r>
              <a:rPr lang="it-IT" sz="1200" dirty="0" smtClean="0">
                <a:latin typeface="Calibri" pitchFamily="34" charset="0"/>
                <a:cs typeface="Calibri" pitchFamily="34" charset="0"/>
              </a:rPr>
              <a:t>)</a:t>
            </a:r>
          </a:p>
          <a:p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erra">
  <a:themeElements>
    <a:clrScheme name="Terra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erra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erra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180</TotalTime>
  <Words>924</Words>
  <Application>Microsoft Office PowerPoint</Application>
  <PresentationFormat>Presentazione su schermo (4:3)</PresentationFormat>
  <Paragraphs>146</Paragraphs>
  <Slides>8</Slides>
  <Notes>1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6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8</vt:i4>
      </vt:variant>
    </vt:vector>
  </HeadingPairs>
  <TitlesOfParts>
    <vt:vector size="15" baseType="lpstr">
      <vt:lpstr>Arial</vt:lpstr>
      <vt:lpstr>Calibri</vt:lpstr>
      <vt:lpstr>Franklin Gothic Book</vt:lpstr>
      <vt:lpstr>Franklin Gothic Medium</vt:lpstr>
      <vt:lpstr>Times New Roman</vt:lpstr>
      <vt:lpstr>Wingdings 2</vt:lpstr>
      <vt:lpstr>Terra</vt:lpstr>
      <vt:lpstr>terza tappa                sottovoce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Utente Windows</dc:creator>
  <cp:lastModifiedBy>CORRADINI MARCO</cp:lastModifiedBy>
  <cp:revision>24</cp:revision>
  <dcterms:created xsi:type="dcterms:W3CDTF">2022-08-28T13:33:35Z</dcterms:created>
  <dcterms:modified xsi:type="dcterms:W3CDTF">2022-09-28T21:02:41Z</dcterms:modified>
</cp:coreProperties>
</file>